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7E1B-C3E5-8B9C-B266-8624B9F9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6C3C-3CD0-F753-4CDA-5714FC162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3750-922C-1268-EC8B-6EB4FA22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0E0C-7F61-4770-A11D-1F8C827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6F59-5BAC-E4AF-5B39-BCAD7AB6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11A0-58AC-2EA7-15C7-2C262CC1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08C5B-C137-A497-EFA6-3EE04B53E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5DE5-4F59-AC59-0BF5-BED7BCBF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2BC0-E935-D106-9362-7C8DE992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51CF-B0FB-E140-4A94-33935A18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ABD33-5782-5E5B-A86B-19F2ECCBD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9388E-1459-24B4-4BFA-42AEA60B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EF8E-6E92-3198-E476-4ADD815B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4483-666F-EB25-554C-6CC1E19C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9D08-8386-2382-0371-67FCCF95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CB7-078F-7B7C-F626-60CF59DB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FF76-FF12-A7CA-2303-641528C0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3B8A0-17BA-C483-BC4D-3543F261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AAB9-4C19-20EA-D86A-B2C87538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5594-114B-82EB-4416-717B507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EF10-3A05-9E2A-26EE-C4EA3442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80AC-41F8-7078-41BE-96928E4A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1384-FCB7-F2BF-A5B0-75812565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38D4-E95D-EC7F-ECD0-7585FB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89D7-540C-CC18-02B4-4AF87DF9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9FA3-33AF-8F3F-5BF7-4AC86695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F239-2BBF-8568-C75F-E7788EF3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123B-A572-D4CC-FE94-3EB53FED1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DE12B-A54F-678C-4B4B-65BE2B1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61DDD-B2FA-A582-8B4A-DE5CACB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C6D8E-F9C3-D076-C6BC-597CFFFC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8E9C-FEAA-AA91-A418-DF136C3E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35D8-62A6-8F2D-B8CE-7137D0492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3611C-4CFB-4351-CC4A-DE8BC45CA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0AE6B-3E1C-5964-246D-B56AF74D6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AA2E5-5032-A5F4-FD76-DDEE56FB5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66123-B24C-8DB1-FEE4-F6DFDE0A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26653-1779-C8F3-6EE4-4E3830A6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198CC-17B4-8A9B-686C-4268D5F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C51-2A46-F722-B36F-58123B95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504F6-F341-2D11-0AC1-2A837CA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EB16D-ECE6-1BFD-043B-45A1D901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F5D3-C415-5CA3-0247-87E362C7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9BCC1-FF58-032F-FC58-7EE7B991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E3D65-FD82-E2F2-4DF0-1FF81CE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9307-A2A0-C4EB-1D4C-DFE84C9F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973-1D41-D116-2BBB-FFE2A028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B981-97D9-39C7-9F14-3B50570F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99F13-E6E1-BA45-11C5-12776AAB7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C5B1-2747-9191-FD36-4EC7122B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77AD-13BC-EC7A-41DF-F60BD3E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6668-2FAA-77FE-77B6-E7E6AD1F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2EE-8C86-9EB1-6326-151C57C1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7ABFC-8B65-2387-2960-0D2931A06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BEC4-0723-D334-995C-00C69CF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05A3-34F4-8406-8569-3694C86B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BAA7-638C-0F65-EF2B-502FCC2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BD02-23E1-131D-CDF0-3E0C070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1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BED04-9C8E-4257-411F-B47EA83C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AD48-E47B-358B-E10D-88F365AE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45FC-839C-753D-141D-AD7C11A84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14B2A-6D8B-49B5-82F1-B5227E24DB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C662-A25B-8116-C996-401AA94EC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9118-6C15-9EF2-F867-A5C4A8207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E8B71-23E2-4518-AFDC-B3A6D67C4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D0025B-C68C-F3EE-C7C1-37A6A4FDAF2B}"/>
              </a:ext>
            </a:extLst>
          </p:cNvPr>
          <p:cNvSpPr/>
          <p:nvPr/>
        </p:nvSpPr>
        <p:spPr>
          <a:xfrm>
            <a:off x="6356607" y="0"/>
            <a:ext cx="2620243" cy="2687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D72E-A031-D9AE-AA37-47FB746F1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3A2D07D-6F7A-1A4B-01ED-0F440648D50B}"/>
              </a:ext>
            </a:extLst>
          </p:cNvPr>
          <p:cNvSpPr/>
          <p:nvPr/>
        </p:nvSpPr>
        <p:spPr>
          <a:xfrm>
            <a:off x="1882930" y="1491154"/>
            <a:ext cx="2620243" cy="2687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7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D431F-6B75-BAD0-B427-F7E94B0B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F5B8BD-6E14-5C55-A7CF-09467EE01986}"/>
              </a:ext>
            </a:extLst>
          </p:cNvPr>
          <p:cNvSpPr/>
          <p:nvPr/>
        </p:nvSpPr>
        <p:spPr>
          <a:xfrm>
            <a:off x="2104104" y="1373167"/>
            <a:ext cx="2620243" cy="2687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Quan</dc:creator>
  <cp:lastModifiedBy>Van Quan</cp:lastModifiedBy>
  <cp:revision>1</cp:revision>
  <dcterms:created xsi:type="dcterms:W3CDTF">2025-09-30T08:33:43Z</dcterms:created>
  <dcterms:modified xsi:type="dcterms:W3CDTF">2025-09-30T08:39:54Z</dcterms:modified>
</cp:coreProperties>
</file>