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2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5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618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3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066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0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1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83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97A8-ACB9-A655-150E-BE5D2D47F4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dirty="0"/>
              <a:t>TÊN VÀ TUỔI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6A122-CEEF-3614-78EC-10F9802F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EBF13-22D6-5A1C-507E-E7A1EC1F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6C448-74D5-EBAB-7BF8-A75A4C7E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86129-CB84-C1FF-AC54-B06D229C8477}"/>
              </a:ext>
            </a:extLst>
          </p:cNvPr>
          <p:cNvSpPr txBox="1"/>
          <p:nvPr userDrawn="1"/>
        </p:nvSpPr>
        <p:spPr>
          <a:xfrm>
            <a:off x="677334" y="2570079"/>
            <a:ext cx="16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THÔNG TIN 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8A954-0A10-E5D2-0CDC-CCD3878D7327}"/>
              </a:ext>
            </a:extLst>
          </p:cNvPr>
          <p:cNvSpPr txBox="1"/>
          <p:nvPr userDrawn="1"/>
        </p:nvSpPr>
        <p:spPr>
          <a:xfrm>
            <a:off x="677334" y="2927377"/>
            <a:ext cx="16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THÔNG TIN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3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blue square with white letter w&#10;&#10;AI-generated content may be incorrect.">
            <a:extLst>
              <a:ext uri="{FF2B5EF4-FFF2-40B4-BE49-F238E27FC236}">
                <a16:creationId xmlns:a16="http://schemas.microsoft.com/office/drawing/2014/main" id="{F296467C-E643-0EFF-6918-A4B271BB9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975" y="5430982"/>
            <a:ext cx="1599025" cy="14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4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8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5308-5967-460A-AB78-153BC9F0C0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2174E2-8EF9-4CF9-A733-9A8487A641A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blue square with white letter w&#10;&#10;AI-generated content may be incorrect.">
            <a:extLst>
              <a:ext uri="{FF2B5EF4-FFF2-40B4-BE49-F238E27FC236}">
                <a16:creationId xmlns:a16="http://schemas.microsoft.com/office/drawing/2014/main" id="{B5F0FBF5-5C22-2C1D-C135-C21028C1BF42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593" y="4697933"/>
            <a:ext cx="2391109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E959C1-DFE3-91DF-775A-C9D89D90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A16DF-E484-36AB-1803-BF9D1E5F6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93D8F-EDA0-8827-8CB7-11A1EEAD5C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E928EE-B3E4-D316-E686-40671E2B3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A83AEE-CF8D-82FA-DA8A-6715818BFA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5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7308-A8F4-4BE6-99F0-FDB150F5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98E17-719F-EA43-D897-E7D2AA9E9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6B0CE-937E-D548-1C68-CE48D2FB89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16BBA-B67B-F1DB-1FA1-0B87BB956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D424C-23F8-6A5C-3B57-124E724BC0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3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08BE-81F1-3C64-23D2-F9051286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62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Quan</dc:creator>
  <cp:lastModifiedBy>Van Quan</cp:lastModifiedBy>
  <cp:revision>1</cp:revision>
  <dcterms:created xsi:type="dcterms:W3CDTF">2025-09-30T08:42:23Z</dcterms:created>
  <dcterms:modified xsi:type="dcterms:W3CDTF">2025-09-30T08:51:33Z</dcterms:modified>
</cp:coreProperties>
</file>