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565083661417321E-2"/>
          <c:y val="9.1488183348413923E-2"/>
          <c:w val="0.93005991633858265"/>
          <c:h val="0.767729591059941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spPr>
            <a:ln w="31750" cap="rnd">
              <a:solidFill>
                <a:srgbClr val="0070C0"/>
              </a:solidFill>
              <a:round/>
              <a:headEnd type="triangle"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Pt>
            <c:idx val="1"/>
            <c:marker>
              <c:symbol val="circle"/>
              <c:size val="17"/>
              <c:spPr>
                <a:solidFill>
                  <a:schemeClr val="accent6"/>
                </a:solidFill>
                <a:ln>
                  <a:noFill/>
                </a:ln>
                <a:effectLst/>
              </c:spPr>
            </c:marker>
            <c:bubble3D val="0"/>
            <c:spPr>
              <a:ln w="31750" cap="rnd">
                <a:solidFill>
                  <a:srgbClr val="7030A0"/>
                </a:solidFill>
                <a:round/>
                <a:head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4D-483D-BB26-FEFB276EE989}"/>
              </c:ext>
            </c:extLst>
          </c:dPt>
          <c:dPt>
            <c:idx val="3"/>
            <c:marker>
              <c:symbol val="circle"/>
              <c:size val="17"/>
              <c:spPr>
                <a:solidFill>
                  <a:schemeClr val="accent6"/>
                </a:solidFill>
                <a:ln>
                  <a:noFill/>
                </a:ln>
                <a:effectLst/>
              </c:spPr>
            </c:marker>
            <c:bubble3D val="0"/>
            <c:spPr>
              <a:ln w="31750" cap="rnd">
                <a:solidFill>
                  <a:srgbClr val="FF0000"/>
                </a:solidFill>
                <a:round/>
                <a:head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4-384D-483D-BB26-FEFB276EE9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4D-483D-BB26-FEFB276EE98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24839520"/>
        <c:axId val="1224829920"/>
      </c:lineChart>
      <c:catAx>
        <c:axId val="122483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829920"/>
        <c:crosses val="autoZero"/>
        <c:auto val="1"/>
        <c:lblAlgn val="ctr"/>
        <c:lblOffset val="100"/>
        <c:noMultiLvlLbl val="0"/>
      </c:catAx>
      <c:valAx>
        <c:axId val="12248299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24839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1F58-6209-9E07-8373-ECFE7F9EB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02311-338D-519A-8309-A5926CDC9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ABE3-235D-E8CE-5877-E24E9DEF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8F79-E721-4BEE-AD19-7F3D76C4FD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9D76F-CB26-7539-CFC1-1EE0B4BC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1BCC-E9D7-70C8-D1D0-24411CAF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153-0572-4E71-AF54-0FFD96A4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2055-4488-37E6-ECC6-3282C28E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CD3BD-3CF2-4AFE-4473-CAE376B11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A550-F731-02FC-4652-F86DC2F3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8F79-E721-4BEE-AD19-7F3D76C4FD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4C66-37AF-15F8-CE0C-2F3C61F3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E0EDC-51F4-E894-E7C1-9C265366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153-0572-4E71-AF54-0FFD96A4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8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EF53C-5675-5A78-40FE-04E8987A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35FCB-887D-C627-B35E-11EB19B6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71CC-7559-CD5B-29A6-1B251E42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8F79-E721-4BEE-AD19-7F3D76C4FD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DA9C-25FF-0CD1-1722-D1F90906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C255-1D42-1988-738C-85F5B368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153-0572-4E71-AF54-0FFD96A4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5940-A136-0F88-F9B7-B741A95B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E989-C020-7E39-2F38-BE703AFED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6F6C-F522-C20A-6EFA-17056861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8F79-E721-4BEE-AD19-7F3D76C4FD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63AA-AA1A-EA72-3A47-B9E71165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2A16-5FAE-4138-65F0-C4F1B57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153-0572-4E71-AF54-0FFD96A4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5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2EF6-F315-93A2-7254-0C65930C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42A6C-B020-FE56-16F4-7A88AC68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AD7D-2005-D121-D4AD-0D0AB356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8F79-E721-4BEE-AD19-7F3D76C4FD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A625-18E0-C3CF-0CC4-D21B2CF3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4D623-E3E4-5318-AD4F-AB7AA526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153-0572-4E71-AF54-0FFD96A4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35C7-06F3-2BF3-FE64-C495FB3E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A225-2EE1-BF62-287E-B98791861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C517C-D97B-2C70-9375-D58407F13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D3C7-CD11-59C9-B6E5-2F268E17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8F79-E721-4BEE-AD19-7F3D76C4FD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067B7-E32C-978B-D6E2-6C266233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C65CC-0FDD-0314-5BA2-D38FFDF2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153-0572-4E71-AF54-0FFD96A4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1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78DF-34C6-01BD-52E8-EF2628C4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54458-4F5C-D7DF-98B6-04E1E5BC4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B3B08-8984-B2A7-3408-E406461D3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011C7-581A-907E-88DB-467A1986C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10214-9AB1-FF4C-5AF6-890490667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37078-1B2C-A3D4-4B35-7C00BE87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8F79-E721-4BEE-AD19-7F3D76C4FD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D47D6-E456-4B25-EAA6-2F57DB5D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62E92-CB8B-3ECF-DE9D-0E42B9CB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153-0572-4E71-AF54-0FFD96A4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6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62A3-7629-D55C-E3D3-F28AB669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F3E12-C619-C036-CECC-DA7873DE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8F79-E721-4BEE-AD19-7F3D76C4FD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4E684-EC8A-AE91-99F9-6AF4811A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AEF8C-F91A-3F6A-C90B-101BFAAC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153-0572-4E71-AF54-0FFD96A4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F1E00-50D5-41F1-9264-30B00487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8F79-E721-4BEE-AD19-7F3D76C4FD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15A28-EAA0-5ECA-5AFC-60388CA2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9FEED-DEF6-4E45-A8A4-24D30B22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153-0572-4E71-AF54-0FFD96A4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7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0E0C-81E9-B5A2-DF51-677F5F62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2E69-52F3-D09E-3E32-15DEB65D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78550-8BAC-940C-3258-C227D374F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AE3E-9CB9-901E-30A6-B2E31E74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8F79-E721-4BEE-AD19-7F3D76C4FD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4ED45-159F-5066-B67F-DD5270C4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6BB94-D1DF-CCCF-D410-B65E9177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153-0572-4E71-AF54-0FFD96A4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4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E3BA-83A0-76ED-D239-C81955E4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45BC7-93A7-54A1-5CCD-3EE324DD2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30623-1F33-7DF3-D5C9-73153C2FF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BAD5D-B43C-7E1D-6987-D338BC30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8F79-E721-4BEE-AD19-7F3D76C4FD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74BC3-84D4-10B2-58EA-A2848F8C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EAE41-AD33-18A6-7A8C-F32C838C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AB153-0572-4E71-AF54-0FFD96A4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6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8735D-2F94-50A1-2923-7A7A23A7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88EAC-C8D5-51E1-4979-D05D760F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E954-DE52-83F3-8077-E92E126BE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78F79-E721-4BEE-AD19-7F3D76C4FD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38E73-FA22-7678-22F3-85401999A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5D5E6-C7B3-6835-6C66-F64706A34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5AB153-0572-4E71-AF54-0FFD96A4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9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99F2-6693-0D52-F8CB-066886A86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sz="6600" dirty="0"/>
              <a:t>Biểu đồ doanh thu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3492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0D73008-8B00-A22A-B88D-C9CF6A5C7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05240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246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Biểu đồ doanh thu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Quan</dc:creator>
  <cp:lastModifiedBy>Van Quan</cp:lastModifiedBy>
  <cp:revision>2</cp:revision>
  <dcterms:created xsi:type="dcterms:W3CDTF">2025-09-30T12:02:34Z</dcterms:created>
  <dcterms:modified xsi:type="dcterms:W3CDTF">2025-09-30T12:16:20Z</dcterms:modified>
</cp:coreProperties>
</file>