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26EE55-1C73-4CC1-B1B0-2CF563F99F5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758B3C-CDF1-4E90-B3CF-39B530EB1701}">
      <dgm:prSet phldrT="[Text]" custT="1"/>
      <dgm:spPr/>
      <dgm:t>
        <a:bodyPr/>
        <a:lstStyle/>
        <a:p>
          <a:r>
            <a:rPr lang="vi-VN" sz="2400" dirty="0">
              <a:solidFill>
                <a:schemeClr val="tx1"/>
              </a:solidFill>
              <a:latin typeface="+mj-lt"/>
            </a:rPr>
            <a:t>Học tập</a:t>
          </a:r>
          <a:endParaRPr lang="en-US" sz="2400" dirty="0">
            <a:solidFill>
              <a:schemeClr val="tx1"/>
            </a:solidFill>
            <a:latin typeface="+mj-lt"/>
          </a:endParaRPr>
        </a:p>
      </dgm:t>
    </dgm:pt>
    <dgm:pt modelId="{F4AE8F95-C881-402D-BF5D-56060D9478B9}" type="parTrans" cxnId="{11E6A56D-2959-4447-9AA6-D741CF64FA66}">
      <dgm:prSet/>
      <dgm:spPr/>
      <dgm:t>
        <a:bodyPr/>
        <a:lstStyle/>
        <a:p>
          <a:endParaRPr lang="en-US"/>
        </a:p>
      </dgm:t>
    </dgm:pt>
    <dgm:pt modelId="{557A2E88-3F3C-4CB9-9764-CA0B436C6097}" type="sibTrans" cxnId="{11E6A56D-2959-4447-9AA6-D741CF64FA66}">
      <dgm:prSet/>
      <dgm:spPr/>
      <dgm:t>
        <a:bodyPr/>
        <a:lstStyle/>
        <a:p>
          <a:endParaRPr lang="en-US"/>
        </a:p>
      </dgm:t>
    </dgm:pt>
    <dgm:pt modelId="{88C411A0-9483-4592-B039-45113625CB7B}">
      <dgm:prSet phldrT="[Text]" custT="1"/>
      <dgm:spPr/>
      <dgm:t>
        <a:bodyPr/>
        <a:lstStyle/>
        <a:p>
          <a:r>
            <a:rPr lang="vi-VN" sz="2000" dirty="0">
              <a:solidFill>
                <a:srgbClr val="7030A0"/>
              </a:solidFill>
              <a:latin typeface="+mj-lt"/>
            </a:rPr>
            <a:t>Thực hành</a:t>
          </a:r>
          <a:endParaRPr lang="en-US" sz="2000" dirty="0">
            <a:solidFill>
              <a:srgbClr val="7030A0"/>
            </a:solidFill>
            <a:latin typeface="+mj-lt"/>
          </a:endParaRPr>
        </a:p>
      </dgm:t>
    </dgm:pt>
    <dgm:pt modelId="{DBEE0E1C-3505-4915-8417-ECB15823CC60}" type="parTrans" cxnId="{DA3E3B9B-518B-41C0-847A-4E53132BBBC9}">
      <dgm:prSet/>
      <dgm:spPr/>
      <dgm:t>
        <a:bodyPr/>
        <a:lstStyle/>
        <a:p>
          <a:endParaRPr lang="en-US"/>
        </a:p>
      </dgm:t>
    </dgm:pt>
    <dgm:pt modelId="{0D4918BD-40CE-4000-8F2E-BE4D2C675D8A}" type="sibTrans" cxnId="{DA3E3B9B-518B-41C0-847A-4E53132BBBC9}">
      <dgm:prSet/>
      <dgm:spPr/>
      <dgm:t>
        <a:bodyPr/>
        <a:lstStyle/>
        <a:p>
          <a:endParaRPr lang="en-US"/>
        </a:p>
      </dgm:t>
    </dgm:pt>
    <dgm:pt modelId="{E5BA1D58-6224-4A89-9A01-C5E0E8C65118}">
      <dgm:prSet phldrT="[Text]" custT="1"/>
      <dgm:spPr/>
      <dgm:t>
        <a:bodyPr/>
        <a:lstStyle/>
        <a:p>
          <a:r>
            <a:rPr lang="vi-VN" sz="2400" dirty="0">
              <a:solidFill>
                <a:srgbClr val="FF0000"/>
              </a:solidFill>
              <a:latin typeface="+mj-lt"/>
            </a:rPr>
            <a:t>Đánh giá</a:t>
          </a:r>
          <a:endParaRPr lang="en-US" sz="2400" dirty="0">
            <a:solidFill>
              <a:srgbClr val="FF0000"/>
            </a:solidFill>
            <a:latin typeface="+mj-lt"/>
          </a:endParaRPr>
        </a:p>
      </dgm:t>
    </dgm:pt>
    <dgm:pt modelId="{00F49FF4-58F6-4342-B995-72B7127F7046}" type="parTrans" cxnId="{004C73FF-2FA8-4A3A-A23D-4E6E46C9F2B8}">
      <dgm:prSet/>
      <dgm:spPr/>
      <dgm:t>
        <a:bodyPr/>
        <a:lstStyle/>
        <a:p>
          <a:endParaRPr lang="en-US"/>
        </a:p>
      </dgm:t>
    </dgm:pt>
    <dgm:pt modelId="{754C34F6-44B7-47CD-8066-BDC8F1A0C55A}" type="sibTrans" cxnId="{004C73FF-2FA8-4A3A-A23D-4E6E46C9F2B8}">
      <dgm:prSet/>
      <dgm:spPr/>
      <dgm:t>
        <a:bodyPr/>
        <a:lstStyle/>
        <a:p>
          <a:endParaRPr lang="en-US"/>
        </a:p>
      </dgm:t>
    </dgm:pt>
    <dgm:pt modelId="{3269DF84-ED81-41E1-85C7-95AA4437217D}">
      <dgm:prSet/>
      <dgm:spPr/>
      <dgm:t>
        <a:bodyPr/>
        <a:lstStyle/>
        <a:p>
          <a:r>
            <a:rPr lang="vi-VN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 triển</a:t>
          </a:r>
        </a:p>
      </dgm:t>
    </dgm:pt>
    <dgm:pt modelId="{514A9248-CCEA-47D6-9C1E-95D170754BCE}" type="sibTrans" cxnId="{BF4AFFC0-86D5-419B-845F-D551B24202A2}">
      <dgm:prSet/>
      <dgm:spPr/>
      <dgm:t>
        <a:bodyPr/>
        <a:lstStyle/>
        <a:p>
          <a:endParaRPr lang="en-US"/>
        </a:p>
      </dgm:t>
    </dgm:pt>
    <dgm:pt modelId="{DDB4BD20-57F7-4102-84CE-2955E180E21D}" type="parTrans" cxnId="{BF4AFFC0-86D5-419B-845F-D551B24202A2}">
      <dgm:prSet/>
      <dgm:spPr/>
      <dgm:t>
        <a:bodyPr/>
        <a:lstStyle/>
        <a:p>
          <a:endParaRPr lang="en-US"/>
        </a:p>
      </dgm:t>
    </dgm:pt>
    <dgm:pt modelId="{E0923A26-0142-4B24-B462-0A1C928189C7}" type="pres">
      <dgm:prSet presAssocID="{AE26EE55-1C73-4CC1-B1B0-2CF563F99F5A}" presName="Name0" presStyleCnt="0">
        <dgm:presLayoutVars>
          <dgm:dir/>
          <dgm:resizeHandles val="exact"/>
        </dgm:presLayoutVars>
      </dgm:prSet>
      <dgm:spPr/>
    </dgm:pt>
    <dgm:pt modelId="{D5B17E05-C2F1-4C70-9C4A-B5E599E3FF42}" type="pres">
      <dgm:prSet presAssocID="{C0758B3C-CDF1-4E90-B3CF-39B530EB1701}" presName="node" presStyleLbl="node1" presStyleIdx="0" presStyleCnt="4" custScaleX="68724" custScaleY="77157">
        <dgm:presLayoutVars>
          <dgm:bulletEnabled val="1"/>
        </dgm:presLayoutVars>
      </dgm:prSet>
      <dgm:spPr/>
    </dgm:pt>
    <dgm:pt modelId="{088E6132-8BB2-480B-839C-A5986803DF96}" type="pres">
      <dgm:prSet presAssocID="{557A2E88-3F3C-4CB9-9764-CA0B436C6097}" presName="sibTrans" presStyleLbl="sibTrans2D1" presStyleIdx="0" presStyleCnt="3"/>
      <dgm:spPr/>
    </dgm:pt>
    <dgm:pt modelId="{48E90EF0-847A-47E3-B947-A890935B888B}" type="pres">
      <dgm:prSet presAssocID="{557A2E88-3F3C-4CB9-9764-CA0B436C6097}" presName="connectorText" presStyleLbl="sibTrans2D1" presStyleIdx="0" presStyleCnt="3"/>
      <dgm:spPr/>
    </dgm:pt>
    <dgm:pt modelId="{1199055F-4CC6-49B4-B16C-DA0D91B85815}" type="pres">
      <dgm:prSet presAssocID="{88C411A0-9483-4592-B039-45113625CB7B}" presName="node" presStyleLbl="node1" presStyleIdx="1" presStyleCnt="4" custScaleX="75459" custScaleY="71777">
        <dgm:presLayoutVars>
          <dgm:bulletEnabled val="1"/>
        </dgm:presLayoutVars>
      </dgm:prSet>
      <dgm:spPr/>
    </dgm:pt>
    <dgm:pt modelId="{A6FAE103-EF5B-48EF-BD64-5E49E955C3F8}" type="pres">
      <dgm:prSet presAssocID="{0D4918BD-40CE-4000-8F2E-BE4D2C675D8A}" presName="sibTrans" presStyleLbl="sibTrans2D1" presStyleIdx="1" presStyleCnt="3" custLinFactNeighborX="-2415" custLinFactNeighborY="9850"/>
      <dgm:spPr/>
    </dgm:pt>
    <dgm:pt modelId="{379EB0B4-A355-40B3-9A9F-7FE5A10224C2}" type="pres">
      <dgm:prSet presAssocID="{0D4918BD-40CE-4000-8F2E-BE4D2C675D8A}" presName="connectorText" presStyleLbl="sibTrans2D1" presStyleIdx="1" presStyleCnt="3"/>
      <dgm:spPr/>
    </dgm:pt>
    <dgm:pt modelId="{45A33EF8-7D9B-4CAF-B771-B78787348916}" type="pres">
      <dgm:prSet presAssocID="{E5BA1D58-6224-4A89-9A01-C5E0E8C65118}" presName="node" presStyleLbl="node1" presStyleIdx="2" presStyleCnt="4" custScaleX="86091" custScaleY="66689">
        <dgm:presLayoutVars>
          <dgm:bulletEnabled val="1"/>
        </dgm:presLayoutVars>
      </dgm:prSet>
      <dgm:spPr/>
    </dgm:pt>
    <dgm:pt modelId="{968C12B9-B0E6-48C6-8515-5F1E19655AA6}" type="pres">
      <dgm:prSet presAssocID="{754C34F6-44B7-47CD-8066-BDC8F1A0C55A}" presName="sibTrans" presStyleLbl="sibTrans2D1" presStyleIdx="2" presStyleCnt="3"/>
      <dgm:spPr/>
    </dgm:pt>
    <dgm:pt modelId="{2BB2F433-1EF5-4E8D-9AC9-F60FEA199AFF}" type="pres">
      <dgm:prSet presAssocID="{754C34F6-44B7-47CD-8066-BDC8F1A0C55A}" presName="connectorText" presStyleLbl="sibTrans2D1" presStyleIdx="2" presStyleCnt="3"/>
      <dgm:spPr/>
    </dgm:pt>
    <dgm:pt modelId="{CE69B9CC-F32D-4AA4-BDA2-E44DA7AA81E7}" type="pres">
      <dgm:prSet presAssocID="{3269DF84-ED81-41E1-85C7-95AA4437217D}" presName="node" presStyleLbl="node1" presStyleIdx="3" presStyleCnt="4" custScaleX="73109" custScaleY="67030" custLinFactNeighborX="-1437" custLinFactNeighborY="7993">
        <dgm:presLayoutVars>
          <dgm:bulletEnabled val="1"/>
        </dgm:presLayoutVars>
      </dgm:prSet>
      <dgm:spPr/>
    </dgm:pt>
  </dgm:ptLst>
  <dgm:cxnLst>
    <dgm:cxn modelId="{5F99FF0B-F4F6-4A5F-A1D5-09FEB153139E}" type="presOf" srcId="{557A2E88-3F3C-4CB9-9764-CA0B436C6097}" destId="{088E6132-8BB2-480B-839C-A5986803DF96}" srcOrd="0" destOrd="0" presId="urn:microsoft.com/office/officeart/2005/8/layout/process1"/>
    <dgm:cxn modelId="{CD2A520C-E8FC-416C-8F43-C6448991ECEB}" type="presOf" srcId="{C0758B3C-CDF1-4E90-B3CF-39B530EB1701}" destId="{D5B17E05-C2F1-4C70-9C4A-B5E599E3FF42}" srcOrd="0" destOrd="0" presId="urn:microsoft.com/office/officeart/2005/8/layout/process1"/>
    <dgm:cxn modelId="{B38B5C2B-4998-47B6-8EBD-FBE491FD202F}" type="presOf" srcId="{557A2E88-3F3C-4CB9-9764-CA0B436C6097}" destId="{48E90EF0-847A-47E3-B947-A890935B888B}" srcOrd="1" destOrd="0" presId="urn:microsoft.com/office/officeart/2005/8/layout/process1"/>
    <dgm:cxn modelId="{FFD04036-1688-4017-8383-FC204A6BB78C}" type="presOf" srcId="{754C34F6-44B7-47CD-8066-BDC8F1A0C55A}" destId="{968C12B9-B0E6-48C6-8515-5F1E19655AA6}" srcOrd="0" destOrd="0" presId="urn:microsoft.com/office/officeart/2005/8/layout/process1"/>
    <dgm:cxn modelId="{11E6A56D-2959-4447-9AA6-D741CF64FA66}" srcId="{AE26EE55-1C73-4CC1-B1B0-2CF563F99F5A}" destId="{C0758B3C-CDF1-4E90-B3CF-39B530EB1701}" srcOrd="0" destOrd="0" parTransId="{F4AE8F95-C881-402D-BF5D-56060D9478B9}" sibTransId="{557A2E88-3F3C-4CB9-9764-CA0B436C6097}"/>
    <dgm:cxn modelId="{DA9DB154-2C2B-4B76-ABD7-DB15C8E7B3FC}" type="presOf" srcId="{3269DF84-ED81-41E1-85C7-95AA4437217D}" destId="{CE69B9CC-F32D-4AA4-BDA2-E44DA7AA81E7}" srcOrd="0" destOrd="0" presId="urn:microsoft.com/office/officeart/2005/8/layout/process1"/>
    <dgm:cxn modelId="{630BF07B-A6AD-4EDC-977B-16DAE22E0782}" type="presOf" srcId="{0D4918BD-40CE-4000-8F2E-BE4D2C675D8A}" destId="{A6FAE103-EF5B-48EF-BD64-5E49E955C3F8}" srcOrd="0" destOrd="0" presId="urn:microsoft.com/office/officeart/2005/8/layout/process1"/>
    <dgm:cxn modelId="{62A9208B-83EB-46C9-B0CD-10F5B3B52328}" type="presOf" srcId="{E5BA1D58-6224-4A89-9A01-C5E0E8C65118}" destId="{45A33EF8-7D9B-4CAF-B771-B78787348916}" srcOrd="0" destOrd="0" presId="urn:microsoft.com/office/officeart/2005/8/layout/process1"/>
    <dgm:cxn modelId="{DA3E3B9B-518B-41C0-847A-4E53132BBBC9}" srcId="{AE26EE55-1C73-4CC1-B1B0-2CF563F99F5A}" destId="{88C411A0-9483-4592-B039-45113625CB7B}" srcOrd="1" destOrd="0" parTransId="{DBEE0E1C-3505-4915-8417-ECB15823CC60}" sibTransId="{0D4918BD-40CE-4000-8F2E-BE4D2C675D8A}"/>
    <dgm:cxn modelId="{BF4AFFC0-86D5-419B-845F-D551B24202A2}" srcId="{AE26EE55-1C73-4CC1-B1B0-2CF563F99F5A}" destId="{3269DF84-ED81-41E1-85C7-95AA4437217D}" srcOrd="3" destOrd="0" parTransId="{DDB4BD20-57F7-4102-84CE-2955E180E21D}" sibTransId="{514A9248-CCEA-47D6-9C1E-95D170754BCE}"/>
    <dgm:cxn modelId="{851B9CCB-16BB-4CE6-8FBC-342738D74A63}" type="presOf" srcId="{AE26EE55-1C73-4CC1-B1B0-2CF563F99F5A}" destId="{E0923A26-0142-4B24-B462-0A1C928189C7}" srcOrd="0" destOrd="0" presId="urn:microsoft.com/office/officeart/2005/8/layout/process1"/>
    <dgm:cxn modelId="{C6A8ACE7-CDA1-4366-A909-C1A4967E5498}" type="presOf" srcId="{0D4918BD-40CE-4000-8F2E-BE4D2C675D8A}" destId="{379EB0B4-A355-40B3-9A9F-7FE5A10224C2}" srcOrd="1" destOrd="0" presId="urn:microsoft.com/office/officeart/2005/8/layout/process1"/>
    <dgm:cxn modelId="{E4FBCDEC-902D-4C68-A70F-12FB67A03FF2}" type="presOf" srcId="{754C34F6-44B7-47CD-8066-BDC8F1A0C55A}" destId="{2BB2F433-1EF5-4E8D-9AC9-F60FEA199AFF}" srcOrd="1" destOrd="0" presId="urn:microsoft.com/office/officeart/2005/8/layout/process1"/>
    <dgm:cxn modelId="{3AC2C6FD-D81C-4F70-8405-C2933E2AC382}" type="presOf" srcId="{88C411A0-9483-4592-B039-45113625CB7B}" destId="{1199055F-4CC6-49B4-B16C-DA0D91B85815}" srcOrd="0" destOrd="0" presId="urn:microsoft.com/office/officeart/2005/8/layout/process1"/>
    <dgm:cxn modelId="{004C73FF-2FA8-4A3A-A23D-4E6E46C9F2B8}" srcId="{AE26EE55-1C73-4CC1-B1B0-2CF563F99F5A}" destId="{E5BA1D58-6224-4A89-9A01-C5E0E8C65118}" srcOrd="2" destOrd="0" parTransId="{00F49FF4-58F6-4342-B995-72B7127F7046}" sibTransId="{754C34F6-44B7-47CD-8066-BDC8F1A0C55A}"/>
    <dgm:cxn modelId="{688986E5-91AE-4F97-8331-0FC368475CEE}" type="presParOf" srcId="{E0923A26-0142-4B24-B462-0A1C928189C7}" destId="{D5B17E05-C2F1-4C70-9C4A-B5E599E3FF42}" srcOrd="0" destOrd="0" presId="urn:microsoft.com/office/officeart/2005/8/layout/process1"/>
    <dgm:cxn modelId="{4514E77C-5FCB-4F28-AB47-27E16E4FD889}" type="presParOf" srcId="{E0923A26-0142-4B24-B462-0A1C928189C7}" destId="{088E6132-8BB2-480B-839C-A5986803DF96}" srcOrd="1" destOrd="0" presId="urn:microsoft.com/office/officeart/2005/8/layout/process1"/>
    <dgm:cxn modelId="{76C301E9-E565-4B73-9D0F-2B55CB2A4792}" type="presParOf" srcId="{088E6132-8BB2-480B-839C-A5986803DF96}" destId="{48E90EF0-847A-47E3-B947-A890935B888B}" srcOrd="0" destOrd="0" presId="urn:microsoft.com/office/officeart/2005/8/layout/process1"/>
    <dgm:cxn modelId="{EEC9D94D-2125-4926-A19F-FF51EEF04830}" type="presParOf" srcId="{E0923A26-0142-4B24-B462-0A1C928189C7}" destId="{1199055F-4CC6-49B4-B16C-DA0D91B85815}" srcOrd="2" destOrd="0" presId="urn:microsoft.com/office/officeart/2005/8/layout/process1"/>
    <dgm:cxn modelId="{7AF519C4-42DE-48B0-ADCD-FBF9130CDEF2}" type="presParOf" srcId="{E0923A26-0142-4B24-B462-0A1C928189C7}" destId="{A6FAE103-EF5B-48EF-BD64-5E49E955C3F8}" srcOrd="3" destOrd="0" presId="urn:microsoft.com/office/officeart/2005/8/layout/process1"/>
    <dgm:cxn modelId="{FB7722BE-F1DF-46A1-B659-9CE3986B02BF}" type="presParOf" srcId="{A6FAE103-EF5B-48EF-BD64-5E49E955C3F8}" destId="{379EB0B4-A355-40B3-9A9F-7FE5A10224C2}" srcOrd="0" destOrd="0" presId="urn:microsoft.com/office/officeart/2005/8/layout/process1"/>
    <dgm:cxn modelId="{47B1E45F-82A7-4565-BB8D-390588F75801}" type="presParOf" srcId="{E0923A26-0142-4B24-B462-0A1C928189C7}" destId="{45A33EF8-7D9B-4CAF-B771-B78787348916}" srcOrd="4" destOrd="0" presId="urn:microsoft.com/office/officeart/2005/8/layout/process1"/>
    <dgm:cxn modelId="{AB6922B3-8D31-4A87-A33A-BBF7E7946716}" type="presParOf" srcId="{E0923A26-0142-4B24-B462-0A1C928189C7}" destId="{968C12B9-B0E6-48C6-8515-5F1E19655AA6}" srcOrd="5" destOrd="0" presId="urn:microsoft.com/office/officeart/2005/8/layout/process1"/>
    <dgm:cxn modelId="{E3D835F6-4A4B-412E-9180-731BEEDF0CC0}" type="presParOf" srcId="{968C12B9-B0E6-48C6-8515-5F1E19655AA6}" destId="{2BB2F433-1EF5-4E8D-9AC9-F60FEA199AFF}" srcOrd="0" destOrd="0" presId="urn:microsoft.com/office/officeart/2005/8/layout/process1"/>
    <dgm:cxn modelId="{B5D005D2-430C-477F-86D0-7CCAB2C5AC0D}" type="presParOf" srcId="{E0923A26-0142-4B24-B462-0A1C928189C7}" destId="{CE69B9CC-F32D-4AA4-BDA2-E44DA7AA81E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17E05-C2F1-4C70-9C4A-B5E599E3FF42}">
      <dsp:nvSpPr>
        <dsp:cNvPr id="0" name=""/>
        <dsp:cNvSpPr/>
      </dsp:nvSpPr>
      <dsp:spPr>
        <a:xfrm>
          <a:off x="1822" y="1351287"/>
          <a:ext cx="1284172" cy="8650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>
              <a:solidFill>
                <a:schemeClr val="tx1"/>
              </a:solidFill>
              <a:latin typeface="+mj-lt"/>
            </a:rPr>
            <a:t>Học tập</a:t>
          </a:r>
          <a:endParaRPr lang="en-US" sz="2400" kern="1200" dirty="0">
            <a:solidFill>
              <a:schemeClr val="tx1"/>
            </a:solidFill>
            <a:latin typeface="+mj-lt"/>
          </a:endParaRPr>
        </a:p>
      </dsp:txBody>
      <dsp:txXfrm>
        <a:off x="27158" y="1376623"/>
        <a:ext cx="1233500" cy="814378"/>
      </dsp:txXfrm>
    </dsp:sp>
    <dsp:sp modelId="{088E6132-8BB2-480B-839C-A5986803DF96}">
      <dsp:nvSpPr>
        <dsp:cNvPr id="0" name=""/>
        <dsp:cNvSpPr/>
      </dsp:nvSpPr>
      <dsp:spPr>
        <a:xfrm>
          <a:off x="1472854" y="1552107"/>
          <a:ext cx="396142" cy="4634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472854" y="1644789"/>
        <a:ext cx="277299" cy="278047"/>
      </dsp:txXfrm>
    </dsp:sp>
    <dsp:sp modelId="{1199055F-4CC6-49B4-B16C-DA0D91B85815}">
      <dsp:nvSpPr>
        <dsp:cNvPr id="0" name=""/>
        <dsp:cNvSpPr/>
      </dsp:nvSpPr>
      <dsp:spPr>
        <a:xfrm>
          <a:off x="2033433" y="1381446"/>
          <a:ext cx="1410022" cy="8047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kern="1200" dirty="0">
              <a:solidFill>
                <a:srgbClr val="7030A0"/>
              </a:solidFill>
              <a:latin typeface="+mj-lt"/>
            </a:rPr>
            <a:t>Thực hành</a:t>
          </a:r>
          <a:endParaRPr lang="en-US" sz="2000" kern="1200" dirty="0">
            <a:solidFill>
              <a:srgbClr val="7030A0"/>
            </a:solidFill>
            <a:latin typeface="+mj-lt"/>
          </a:endParaRPr>
        </a:p>
      </dsp:txBody>
      <dsp:txXfrm>
        <a:off x="2057003" y="1405016"/>
        <a:ext cx="1362882" cy="757592"/>
      </dsp:txXfrm>
    </dsp:sp>
    <dsp:sp modelId="{A6FAE103-EF5B-48EF-BD64-5E49E955C3F8}">
      <dsp:nvSpPr>
        <dsp:cNvPr id="0" name=""/>
        <dsp:cNvSpPr/>
      </dsp:nvSpPr>
      <dsp:spPr>
        <a:xfrm>
          <a:off x="3620748" y="1597753"/>
          <a:ext cx="396142" cy="4634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620748" y="1690435"/>
        <a:ext cx="277299" cy="278047"/>
      </dsp:txXfrm>
    </dsp:sp>
    <dsp:sp modelId="{45A33EF8-7D9B-4CAF-B771-B78787348916}">
      <dsp:nvSpPr>
        <dsp:cNvPr id="0" name=""/>
        <dsp:cNvSpPr/>
      </dsp:nvSpPr>
      <dsp:spPr>
        <a:xfrm>
          <a:off x="4190893" y="1409968"/>
          <a:ext cx="1608691" cy="747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400" kern="1200" dirty="0">
              <a:solidFill>
                <a:srgbClr val="FF0000"/>
              </a:solidFill>
              <a:latin typeface="+mj-lt"/>
            </a:rPr>
            <a:t>Đánh giá</a:t>
          </a:r>
          <a:endParaRPr lang="en-US" sz="2400" kern="1200" dirty="0">
            <a:solidFill>
              <a:srgbClr val="FF0000"/>
            </a:solidFill>
            <a:latin typeface="+mj-lt"/>
          </a:endParaRPr>
        </a:p>
      </dsp:txBody>
      <dsp:txXfrm>
        <a:off x="4212792" y="1431867"/>
        <a:ext cx="1564893" cy="703890"/>
      </dsp:txXfrm>
    </dsp:sp>
    <dsp:sp modelId="{968C12B9-B0E6-48C6-8515-5F1E19655AA6}">
      <dsp:nvSpPr>
        <dsp:cNvPr id="0" name=""/>
        <dsp:cNvSpPr/>
      </dsp:nvSpPr>
      <dsp:spPr>
        <a:xfrm rot="138440">
          <a:off x="5983600" y="1599803"/>
          <a:ext cx="390766" cy="4634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983648" y="1690125"/>
        <a:ext cx="273536" cy="278047"/>
      </dsp:txXfrm>
    </dsp:sp>
    <dsp:sp modelId="{CE69B9CC-F32D-4AA4-BDA2-E44DA7AA81E7}">
      <dsp:nvSpPr>
        <dsp:cNvPr id="0" name=""/>
        <dsp:cNvSpPr/>
      </dsp:nvSpPr>
      <dsp:spPr>
        <a:xfrm>
          <a:off x="6536282" y="1497671"/>
          <a:ext cx="1366110" cy="751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300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Phát triển</a:t>
          </a:r>
        </a:p>
      </dsp:txBody>
      <dsp:txXfrm>
        <a:off x="6558293" y="1519682"/>
        <a:ext cx="1322088" cy="707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E062-A1A4-A553-5EE8-CC8DE37D0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D36F6-CCD7-CD90-B054-3FD421DF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8FC40-CC8E-8025-C0C7-CB91249C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C76F-6041-423F-AA4B-36C24F6425A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32F70-B776-AA06-211E-5853C479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9408-97A6-6AB5-AAF3-78CDCF8C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5564-EB35-4367-A129-A0E6C651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1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D13C-0A3E-E613-A41F-B8438193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9F55-5A1C-4A55-92EE-0CCE5FFDE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196C-1434-1595-9D5B-211657F6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C76F-6041-423F-AA4B-36C24F6425A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56F52-181F-E7E7-8252-FC7002A5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C655A-4E4B-311C-CD73-B62F3358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5564-EB35-4367-A129-A0E6C651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1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C7D53-716E-6004-6C3A-8BEB4A098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94BAB-E05E-509E-E195-EEC6CD531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35962-C8F0-9F8C-0B02-D5387D104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C76F-6041-423F-AA4B-36C24F6425A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5FA3-4CFE-92F8-6BE9-9CDCA78A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D68E4-A10C-E918-2E04-82A9D0FF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5564-EB35-4367-A129-A0E6C651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C22B-F224-263F-C629-3096C8FB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5F5E-6EB5-7C05-3BDA-C7CC1A3A0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06089-1A96-87B0-E61D-95469E88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C76F-6041-423F-AA4B-36C24F6425A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3EBDC-7825-4F5A-6283-E12279F3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E9ED8-6E7F-5704-4AD6-8C72F562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5564-EB35-4367-A129-A0E6C651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F70B-67B9-EC07-A33F-63E9B2019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D18FC-29DF-4950-CFC2-FC19782B9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D9CCF-66E3-3976-0AF1-D6979DA5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C76F-6041-423F-AA4B-36C24F6425A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82FB1-E2D7-8115-5359-B993CA2E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594D-8648-76A4-9A4E-FB5A3096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5564-EB35-4367-A129-A0E6C651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28D1-68DC-EED4-5572-0DFAD4B0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E21A-D67B-6BD3-2390-B9926666A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1E1A0-E5EA-CD82-17A5-9D20A8A0E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37A3E-4D5C-2775-E344-1F71D4DE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C76F-6041-423F-AA4B-36C24F6425A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A011D-662C-C3C9-68AA-62BAFD6D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47A62-74AF-01F1-1738-A3BF1C38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5564-EB35-4367-A129-A0E6C651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4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2360-EECE-4197-E39D-D627FDB3E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D9D99-4632-39DD-EE78-4F3794B7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692C3-C724-98F0-7EB7-E149AAE57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4AD92-502F-6B5E-89B6-45D19F87B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D1BF1-7A97-99F4-9E9B-C9F4608E5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1C321-582E-E275-8857-147E4CF8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C76F-6041-423F-AA4B-36C24F6425A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792D3-4429-E591-1D3C-B25F830C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1DCE3-4739-B2F3-60C3-F24FB74B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5564-EB35-4367-A129-A0E6C651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1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2461-D8DC-9770-D644-CE4F8D51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35540-ED3C-9D7B-192D-61F93F05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C76F-6041-423F-AA4B-36C24F6425A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B8A8F-F33F-6343-7235-4C4D52D0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60D38-4752-4054-C2F5-54CFA44A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5564-EB35-4367-A129-A0E6C651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FA64F-0635-F0F6-E539-28471FC4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C76F-6041-423F-AA4B-36C24F6425A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190F7-283D-E45D-3C62-680B48C0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5A820-3102-DFCA-F669-3878ADC9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5564-EB35-4367-A129-A0E6C651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7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7785-E70F-539C-2022-7522DD83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7009-253E-5C2E-7C64-801D17D2B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4730C-AA64-8702-1E2C-C3DC6F629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4D6B9-E2B8-F3BC-64B5-20B828A8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C76F-6041-423F-AA4B-36C24F6425A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55C15-496C-E5DB-D505-050A891A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17997-DCB0-A1F3-9070-6BF1D8DC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5564-EB35-4367-A129-A0E6C651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6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36AA-75E0-1519-3998-44F9776C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E5C67-5FB8-D25A-C2FC-5FEBDC490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DAB7B-2794-B3CA-8406-201DFB791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CA777-DE32-BAA3-CA68-3C6982A7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C76F-6041-423F-AA4B-36C24F6425A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19F5-A16A-F417-F033-A0572E35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9F047-1396-FCBA-1DDA-345323C0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5564-EB35-4367-A129-A0E6C651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8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AD9B7-FAEC-4B16-D08D-FA487D43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64AE5-0A2E-D539-622C-7198DE161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BC7E0-8D39-AC70-41FC-35DDEC94E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CC76F-6041-423F-AA4B-36C24F6425A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11C9C-02C4-F2F2-5515-E3C8D4BE8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FEC1E-7CD3-9092-EAB2-2E2241AE0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05564-EB35-4367-A129-A0E6C651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0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9.png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DD0E-43F5-03C4-82FB-D73E0D7A5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53" y="0"/>
            <a:ext cx="11611896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Infographic </a:t>
            </a:r>
            <a:r>
              <a:rPr lang="en-US" sz="6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6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6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6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6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66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EDFEA-E01C-6758-7512-01AD48614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0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093F66-5F11-6CF1-0C9A-7A13D1C43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863621"/>
              </p:ext>
            </p:extLst>
          </p:nvPr>
        </p:nvGraphicFramePr>
        <p:xfrm>
          <a:off x="1224116" y="1391214"/>
          <a:ext cx="7914956" cy="356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Blog with solid fill">
            <a:extLst>
              <a:ext uri="{FF2B5EF4-FFF2-40B4-BE49-F238E27FC236}">
                <a16:creationId xmlns:a16="http://schemas.microsoft.com/office/drawing/2014/main" id="{7291A4FD-372C-554E-A517-93BB14E45C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4116" y="3802626"/>
            <a:ext cx="752168" cy="752168"/>
          </a:xfrm>
          <a:prstGeom prst="rect">
            <a:avLst/>
          </a:prstGeom>
        </p:spPr>
      </p:pic>
      <p:pic>
        <p:nvPicPr>
          <p:cNvPr id="12" name="Graphic 11" descr="Boardroom with solid fill">
            <a:extLst>
              <a:ext uri="{FF2B5EF4-FFF2-40B4-BE49-F238E27FC236}">
                <a16:creationId xmlns:a16="http://schemas.microsoft.com/office/drawing/2014/main" id="{130C0782-5A81-8564-C47D-319C911393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70410" y="3640394"/>
            <a:ext cx="914400" cy="914400"/>
          </a:xfrm>
          <a:prstGeom prst="rect">
            <a:avLst/>
          </a:prstGeom>
        </p:spPr>
      </p:pic>
      <p:pic>
        <p:nvPicPr>
          <p:cNvPr id="14" name="Graphic 13" descr="Arrow Up with solid fill">
            <a:extLst>
              <a:ext uri="{FF2B5EF4-FFF2-40B4-BE49-F238E27FC236}">
                <a16:creationId xmlns:a16="http://schemas.microsoft.com/office/drawing/2014/main" id="{ED22144A-3F66-3509-AEFD-360E3BBBF1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28039" y="3723968"/>
            <a:ext cx="830826" cy="830826"/>
          </a:xfrm>
          <a:prstGeom prst="rect">
            <a:avLst/>
          </a:prstGeom>
        </p:spPr>
      </p:pic>
      <p:pic>
        <p:nvPicPr>
          <p:cNvPr id="16" name="Graphic 15" descr="Checkbox Checked with solid fill">
            <a:extLst>
              <a:ext uri="{FF2B5EF4-FFF2-40B4-BE49-F238E27FC236}">
                <a16:creationId xmlns:a16="http://schemas.microsoft.com/office/drawing/2014/main" id="{EDED2F0E-8329-2983-05DD-EB19BA40F3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56249" y="3722739"/>
            <a:ext cx="830826" cy="830826"/>
          </a:xfrm>
          <a:prstGeom prst="rect">
            <a:avLst/>
          </a:prstGeom>
        </p:spPr>
      </p:pic>
      <p:pic>
        <p:nvPicPr>
          <p:cNvPr id="18" name="Graphic 17" descr="Checkbox Crossed with solid fill">
            <a:extLst>
              <a:ext uri="{FF2B5EF4-FFF2-40B4-BE49-F238E27FC236}">
                <a16:creationId xmlns:a16="http://schemas.microsoft.com/office/drawing/2014/main" id="{BED0D6F6-49FC-AFDB-8AE8-8C3E407615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78552" y="372273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24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Infographic về kỹ năng cá nhân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Quan</dc:creator>
  <cp:lastModifiedBy>Van Quan</cp:lastModifiedBy>
  <cp:revision>1</cp:revision>
  <dcterms:created xsi:type="dcterms:W3CDTF">2025-09-30T12:52:59Z</dcterms:created>
  <dcterms:modified xsi:type="dcterms:W3CDTF">2025-09-30T13:04:09Z</dcterms:modified>
</cp:coreProperties>
</file>