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C20C-FB63-41E4-AC37-2A929E2A6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4CF6-6958-4518-85DA-0F64CC9C4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00CC6-0AE3-42B7-8274-215D330A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71DB-E97F-458F-BFC8-68404264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9258-09E5-4500-9BDD-8AC9312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5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7E7B-786D-4420-B241-0EDB27E2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3B054-E780-4788-A3FB-E2291242D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FF8B-F0A4-4C48-AA57-BA32C9D5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26BB-6C67-4C83-9D3E-19879973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DD2F-9966-4589-99FB-07C20CF2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D5382-8488-427C-B5C4-59AC26864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BF02-B379-4D8C-B073-07C50538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807F-0070-41BC-8793-5ED6E932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7FB0-607F-44DC-ACE1-587883F8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1B7D-5082-4915-B898-DEBA3EEB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8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887-C268-4BFD-A747-75F0B3A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2D16-7FCC-4E20-B5F1-B1B61F0D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ABE3-9AFE-4CF4-9CCE-157CAFCB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C0BA-BE00-48E9-BD1C-595EE143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ACDE-4B45-4019-A523-C56A90E5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D0D-DE22-4DA4-B684-9538CEA0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3EA6A-E1F0-42E1-B1F4-056E5409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1EF1-FBC1-47B0-B0EA-59375607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BA72-7D1B-41B0-9405-10396A99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471D-8999-4BC1-9FB7-A6C1DC8A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C64D-DBE6-4391-BAFA-37E6EFF7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72A3-6130-4907-B861-819573CDC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BA9B6-B87B-4AD0-9958-F9F4FE5F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EE6D-DECA-4503-9940-55BE3DBB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A4E4-E8D0-422D-996E-3CA3B8A7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8935-048A-4AA5-96F6-903A1F3D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8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5393-2298-4377-BA0F-0A4858FB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57BF-CE20-4303-82DE-58529A56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4D4C8-F3E2-453B-8AEC-A12B09FF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DFE28-E1B6-406B-9568-0057C7D3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2D08D-2D8B-439E-B443-9A235022D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FD6D9-71F4-4121-9D30-4F76B270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8B02D-44FD-40D8-B35D-AFD1FC1A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265F7-BAAD-495E-9948-92D834ED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8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0511-A29E-461D-9244-23D7E0A3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2028-459A-426E-A401-8ADABB81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30B6-F6A5-4426-9069-3469CB3A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ADF6A-0622-4F84-955A-C61BE120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83BED-E990-45ED-A180-4B19C80E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336AD-F980-49A3-81A6-303394A4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2BB74-BB44-4D7D-9CB4-BEB656F2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7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B9EB-98CD-45C9-885E-F97DCAFF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9E78-5F5F-42DE-8D61-F60E2DC5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E0FD0-3747-4536-8674-C9AF342E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D830-681A-455B-837C-2F51C737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85F84-4F2B-450A-B0FC-64314121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061C-D4EA-41C1-AAEB-C114975F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3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24B5-7416-4850-BDAE-55F56DA3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27C2-98EF-4F7B-81EC-B9E1C8E93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ADB59-9409-4162-8977-6550C30A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1C29E-8928-4BEE-ACCF-5B7DC07A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68EE-EC6D-4617-97A9-93B7F9C6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1016-BF1A-4DB1-8648-41BFC06A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0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EA274-4117-4D7B-8E66-F6582107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03B3-A2DC-4632-8FF9-E9C979FB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BB09-D901-403D-BC23-6D6BA7FAA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139A-BF27-418F-8259-2176BD67CAC5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165C-D8AF-4EF9-85DB-04900EC2A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3E6A-76E6-44E3-BC4D-6799CAA4E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F7F8-0560-47BD-ACAC-9674537B1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794-9033-4F4C-99A5-E1E7E8734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9C420-A0FE-4CF1-B976-6851040B4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2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D188E-629A-4383-A6D7-5B65186331A4}"/>
              </a:ext>
            </a:extLst>
          </p:cNvPr>
          <p:cNvSpPr txBox="1"/>
          <p:nvPr/>
        </p:nvSpPr>
        <p:spPr>
          <a:xfrm>
            <a:off x="4350058" y="0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Airtel chat bot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EE078-C476-4B14-9E81-158BE38D5AA4}"/>
              </a:ext>
            </a:extLst>
          </p:cNvPr>
          <p:cNvSpPr txBox="1"/>
          <p:nvPr/>
        </p:nvSpPr>
        <p:spPr>
          <a:xfrm>
            <a:off x="1651247" y="932155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Harshini</dc:creator>
  <cp:lastModifiedBy>Harshini</cp:lastModifiedBy>
  <cp:revision>1</cp:revision>
  <dcterms:created xsi:type="dcterms:W3CDTF">2023-11-09T12:56:54Z</dcterms:created>
  <dcterms:modified xsi:type="dcterms:W3CDTF">2023-11-09T13:01:17Z</dcterms:modified>
</cp:coreProperties>
</file>