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F9E2-6D33-4E45-8C71-A02A8E809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B304B-B55B-4454-9BFA-BA167EC08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E0D7-46E9-4014-B5B5-6E8892E6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3904-13B6-4968-A523-F4E9E5E1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E80B-B7EC-43EC-96CB-CCBCA7A3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3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FD40-52E5-4AFB-9892-DC025C1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3752-D126-4518-96B4-F62581C3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FDF3-42AB-4BF9-996B-BE6CC7B0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4546-BB57-45BD-8CC1-BCD1DBD0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9A48-69B6-4A7A-8246-2A3C21D0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4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B945E-E6F7-491A-9537-7C5AE657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8A78A-0E1A-428C-B877-36A995863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88C4-FF14-4142-A543-BB34D0BE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D5C8-D1BD-4F13-A107-38714FAC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8CE1-BFAB-4861-AB75-DBF4039A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6649-E6A2-4415-B44E-CC8DDE1C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F173-50F7-434E-B8EE-655AA13C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89D4-B516-4BC1-93A1-13D00540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AA0D-64A1-4106-887D-B1956AB6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7055-C641-48F7-B468-449C0A3A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EBA8-C533-4F50-BAB7-6254FEE3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D239-0D87-4408-AD13-0EF1E249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1178-8E4D-4714-AFB1-CB1867ED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04E4B-78A0-4F8C-B773-B8524599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F9B-CB6F-4B7F-A2B4-EEA4C36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3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31A0-2FB0-41FD-9CFB-4EE86CE1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2120-B907-4B91-91B9-73C24BA94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58CF-6765-42BC-98A5-8B1DF6AC8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510F-196A-4F7E-848B-075D3EA2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5CBC7-59CD-484A-B919-46187AE6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B6A9-8BEE-4311-9C65-B3B00B78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C006-649E-4E43-AF58-79856048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670E-A801-42D4-81F4-F7C0E8BF5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59CE1-15B7-4E90-AD78-2D360779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1E45D-4C01-43A6-AD15-86074B83C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68E03-E5DE-4DCC-910A-84ACF659D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7E517-B753-4145-964F-EC3C80C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1D399-C05A-4654-908C-B9F3C88E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DD2C7-3A65-4396-AA78-C78E0EBF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95D3-6F17-410E-B6CF-D9313A28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4A478-4743-4A4E-AA4D-F4DFB898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60912-12F8-4295-A728-474303AC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082DF-0254-4C29-A0DE-685F6DAF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2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76789-48D9-4F7A-8175-50BAA7E8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E0C09-D72D-409D-80F8-D9B00E03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13DA7-4CF8-415D-8936-E8140B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7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091D-AF9A-4AB8-89C2-C938562C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821B-E900-4D73-B9A0-A5514FAB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48C33-A32E-430D-8055-224C128B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B9D7B-C2AA-4538-BCD0-1BD1AA98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345B-D74A-4466-8DE4-56B9C7DC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E931F-1C6E-4375-B883-E5FD70A0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0E19-C8C8-4712-BFAA-D688811B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80BD-A2E6-4F16-8444-D76F52CEE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BE529-C47F-49A5-B54E-882019B2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EF2E1-F4BE-4D80-A5BB-9AD5E54A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488B2-F03F-416C-A189-C6DCCC20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0654-A55D-4600-AA0B-D61D521B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78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EA5EB-8F99-4009-B51A-8ABAAA1E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7EDD-56B1-409F-B4CC-88566166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14BE-3DD6-480F-88E2-5B7C18058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3110-B1DC-4534-AFC2-95F9F8B41DB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B138-60A1-40BB-AB53-D77A89E92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B291-8A27-43CA-9DB4-41FA8BE75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7D11-737A-4550-B733-EB48A1592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DE13-CB57-4837-BDA7-D2971E87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554" y="-151090"/>
            <a:ext cx="5314025" cy="1325563"/>
          </a:xfrm>
        </p:spPr>
        <p:txBody>
          <a:bodyPr>
            <a:normAutofit/>
          </a:bodyPr>
          <a:lstStyle/>
          <a:p>
            <a:r>
              <a:rPr lang="en-GB" sz="1800" dirty="0"/>
              <a:t>Diff btw order of </a:t>
            </a:r>
            <a:r>
              <a:rPr lang="en-GB" sz="1800" dirty="0" err="1"/>
              <a:t>Kmeans</a:t>
            </a:r>
            <a:r>
              <a:rPr lang="en-GB" sz="1800" dirty="0"/>
              <a:t> and Dimensional reduction</a:t>
            </a:r>
            <a:endParaRPr lang="en-IN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411202-79A8-49CF-96B5-18E78655971D}"/>
              </a:ext>
            </a:extLst>
          </p:cNvPr>
          <p:cNvSpPr txBox="1">
            <a:spLocks/>
          </p:cNvSpPr>
          <p:nvPr/>
        </p:nvSpPr>
        <p:spPr>
          <a:xfrm>
            <a:off x="333652" y="1174473"/>
            <a:ext cx="2675878" cy="115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Diff btw order of </a:t>
            </a:r>
            <a:r>
              <a:rPr lang="en-GB" sz="1800" dirty="0" err="1"/>
              <a:t>Kmeans</a:t>
            </a:r>
            <a:r>
              <a:rPr lang="en-GB" sz="1800" dirty="0"/>
              <a:t> and Dimensional reduction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57CCD-AA60-404C-8989-AD1E9A3E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" y="2672180"/>
            <a:ext cx="4616387" cy="32137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D7DB1F-4039-4D0C-9DB3-5B107E68272E}"/>
              </a:ext>
            </a:extLst>
          </p:cNvPr>
          <p:cNvSpPr txBox="1">
            <a:spLocks/>
          </p:cNvSpPr>
          <p:nvPr/>
        </p:nvSpPr>
        <p:spPr>
          <a:xfrm>
            <a:off x="8484833" y="1174473"/>
            <a:ext cx="2675878" cy="115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Diff btw order of </a:t>
            </a:r>
            <a:r>
              <a:rPr lang="en-GB" sz="1800" dirty="0" err="1"/>
              <a:t>Kmeans</a:t>
            </a:r>
            <a:r>
              <a:rPr lang="en-GB" sz="1800" dirty="0"/>
              <a:t> and Dimensional reduction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11A0EC-097E-4E31-A3B6-4643DC19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24" y="2325951"/>
            <a:ext cx="4616387" cy="35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0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ABF6-1149-478F-BF09-947D15CF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19" y="-229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Label: </a:t>
            </a:r>
            <a:r>
              <a:rPr lang="en-GB" sz="2800" dirty="0" err="1"/>
              <a:t>Intent+SubIntent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9F394-5E5A-47F5-A161-063236DD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19" y="1346454"/>
            <a:ext cx="9893425" cy="54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5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91DC-6E0E-4106-9904-9686D40F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Label:Ids</a:t>
            </a:r>
            <a:r>
              <a:rPr lang="en-GB" dirty="0"/>
              <a:t> +  Keywords</a:t>
            </a:r>
            <a:br>
              <a:rPr lang="en-GB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0806D-2E8B-42AD-B032-FEB27394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1347497"/>
            <a:ext cx="679227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BAF2-1258-4656-B2E2-B05E4D75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Label</a:t>
            </a:r>
            <a:r>
              <a:rPr lang="en-GB" err="1"/>
              <a:t>:</a:t>
            </a:r>
            <a:r>
              <a:rPr lang="en-GB"/>
              <a:t>Static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E3BF7-6C41-4942-BA17-88394456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31" y="1690688"/>
            <a:ext cx="6362145" cy="47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9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Diff btw order of Kmeans and Dimensional reduction</vt:lpstr>
      <vt:lpstr>Label: Intent+SubIntent</vt:lpstr>
      <vt:lpstr>Label:Ids +  Keywords </vt:lpstr>
      <vt:lpstr>Label:Static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Label: Intent+SubIntent</dc:title>
  <dc:creator>Harshini</dc:creator>
  <cp:lastModifiedBy>Harshini</cp:lastModifiedBy>
  <cp:revision>5</cp:revision>
  <dcterms:created xsi:type="dcterms:W3CDTF">2023-12-11T07:47:58Z</dcterms:created>
  <dcterms:modified xsi:type="dcterms:W3CDTF">2023-12-11T10:46:41Z</dcterms:modified>
</cp:coreProperties>
</file>