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1793E-8CDE-462A-B688-7F866C2AE3C3}">
          <p14:sldIdLst>
            <p14:sldId id="256"/>
          </p14:sldIdLst>
        </p14:section>
        <p14:section name="Untitled Section" id="{09665DB0-E145-45DC-96DB-70046D4C63A0}">
          <p14:sldIdLst>
            <p14:sldId id="260"/>
            <p14:sldId id="259"/>
            <p14:sldId id="261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E41B-63E3-4F39-8B97-D843E2E47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25C25-A638-4C41-9F2F-659A93BFD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ACF3-7B87-4488-B171-BE0E7A3F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6E21-A428-41B2-A51A-FAE375C0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808A-9753-4590-9806-70D44E56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3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7413-5A10-4765-BE8D-79BC411B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C63E1-25EE-4699-B196-19B8A215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73B5-3974-412E-87A2-927FDB96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AC33-E22B-4B82-B0B3-EFBB22E8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C28F-F4DF-431A-8D5F-3F011DA1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1D6EE-C03A-4DE6-A732-4EA46BB9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8F075-1303-4F9F-BD73-303E8ED02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2BE5-0258-47DC-BDBD-4C104564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B953-CBDF-4007-A905-C709CB32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2B20-EC8C-4CC5-9189-B4D170B4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7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9FA7-1E78-476C-9A34-C60BD24D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563C-8986-442A-9C25-EC4CF04D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31B4-56F1-4243-BDE6-FBC006C6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1D28-C9B1-4D2A-A085-84E55E5E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DC2A-2169-440C-948A-E68729F1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0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6A77-4A88-4596-8D32-B66F2776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CF24-17C6-44D2-B60F-6FF46E24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D495-ABC4-4A9D-BCA4-4BC4B7A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331C-D2BF-414C-BDB3-4BF6E76B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C326-9857-4193-89A9-FB68187F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B16C-4BC6-4867-9690-970B2480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DFE5-6C17-452E-BDE1-EBE0A9A57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27D50-A5C1-4277-814C-A14635EC8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A476-7C73-4533-8A02-837D9F79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7E79-788E-4C40-BD5F-A82DC54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6C96-0A67-41A7-B622-AA3B5AEB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9421-C6ED-4984-B57D-EF908973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386A-9C68-4D1E-B7ED-4799B3B9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44DB3-C608-4FA1-8645-09D7F0A49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77E0D-7F50-4B2F-B927-BC7907755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09077-CEA6-43A5-A04E-8DBB02309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43F42-8A27-45AF-AD43-B5E4517D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89455-2502-4CFC-A3F4-C290CD7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DDE95-4E39-4EC8-B25F-EF0745FB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1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0DB4-8E37-4628-842F-F69519E3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39BF8-E057-463B-A06B-A622A077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A9670-B25E-48D6-BB81-D9F08180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877E7-F2D4-4490-9630-1480BC36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5903A-3E24-44AF-AC60-B8F4E80A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741-0686-4852-BA1C-7BE028C5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F621-5F9A-4E42-83BD-4075A1A2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E9D4-73F4-45AB-B2EC-86D31FD9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DB17-BD12-4B5E-99D8-4A902F37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F551-5ADD-483E-8D8A-C94E7673A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7251A-4C0B-4E71-9FCE-3687F8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4769-E1F0-4FC4-AC92-D7126E9D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203C-8B82-4240-B9C1-AC301748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6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155-9B53-49D4-B4A6-10087B13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0EBC2-DD30-47E4-9FCD-5F0A63FCE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C9C9-2469-4A09-B118-1E29D6E1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41B5-1200-4902-A1AB-089DDFD5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E6973-DDA0-436D-951D-646F23F3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27D5-82C2-4C26-9A7F-76F96E3E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1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B5DA1-E4A3-432A-98EC-B689F98C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58054-57D5-49FC-88B8-5850436E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8E17-D775-4F47-BEE3-D263BC4BF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D441-BA38-4C28-9903-19044B422BA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E386-7EBA-4CCF-8D89-2B26B232F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DB19-DF83-4754-9B38-D9EB9A967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0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98F5-BECA-41A8-A05F-3ECB0C31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5132"/>
            <a:ext cx="9144000" cy="4128824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Manual and Automation Testing</a:t>
            </a:r>
            <a:br>
              <a:rPr lang="en-IN" dirty="0"/>
            </a:br>
            <a:br>
              <a:rPr lang="en-IN" sz="2000" dirty="0"/>
            </a:br>
            <a:r>
              <a:rPr lang="en-IN" sz="3100" b="1" dirty="0"/>
              <a:t>Trainer</a:t>
            </a:r>
            <a:r>
              <a:rPr lang="en-IN" sz="3100" dirty="0"/>
              <a:t> </a:t>
            </a:r>
            <a:r>
              <a:rPr lang="en-IN" sz="3100"/>
              <a:t>: Raghuveer</a:t>
            </a:r>
            <a:br>
              <a:rPr lang="en-IN" sz="2000" dirty="0"/>
            </a:br>
            <a:br>
              <a:rPr lang="en-IN" sz="3100"/>
            </a:br>
            <a:r>
              <a:rPr lang="en-IN" sz="3100"/>
              <a:t>9 </a:t>
            </a:r>
            <a:r>
              <a:rPr lang="en-IN" sz="3100" dirty="0"/>
              <a:t>plus years of experience in IT in Manual and Automation Testing in Banking, Financial and Telecom Domain </a:t>
            </a:r>
            <a:br>
              <a:rPr lang="en-IN" sz="3100" dirty="0"/>
            </a:br>
            <a:r>
              <a:rPr lang="en-IN" sz="3100" b="1" dirty="0"/>
              <a:t>Working as QA Lead in MNC</a:t>
            </a:r>
            <a:br>
              <a:rPr lang="en-IN" dirty="0"/>
            </a:br>
            <a:r>
              <a:rPr lang="en-IN" sz="2700" b="1" dirty="0"/>
              <a:t>email ID </a:t>
            </a:r>
            <a:r>
              <a:rPr lang="en-IN" sz="2700" dirty="0"/>
              <a:t>:nvraghuveertrainer@gmail.com</a:t>
            </a:r>
            <a:br>
              <a:rPr lang="en-IN" sz="2700" dirty="0"/>
            </a:br>
            <a:r>
              <a:rPr lang="en-IN" sz="2700" b="1" dirty="0"/>
              <a:t>phone</a:t>
            </a:r>
            <a:r>
              <a:rPr lang="en-IN" sz="2700" dirty="0"/>
              <a:t> : 7893195479</a:t>
            </a:r>
          </a:p>
        </p:txBody>
      </p:sp>
    </p:spTree>
    <p:extLst>
      <p:ext uri="{BB962C8B-B14F-4D97-AF65-F5344CB8AC3E}">
        <p14:creationId xmlns:p14="http://schemas.microsoft.com/office/powerpoint/2010/main" val="389100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ABB1D-B610-48C3-AC27-BA59CBD9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67" y="493664"/>
            <a:ext cx="8919465" cy="59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CA45-878F-4831-8570-24E802D2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Manual and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45D9-87E9-483C-A68F-FD777DAD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Some key benefits of Test Automation are: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Manual intervention is less, so the possibility of errors diminishes.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It ensures higher ROI on the huge investments required initially.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Automated tests make the process more reliable and the tests more dependable.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Automation helps you find bugs at an early stage.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You can test 24*7 from a remotely–held device as well.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It makes the test scripts reusable – need new scripts every time even with changes in the version of the OS on the device and the tests can recur without any errors.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Most importantly, it enables testing in volumes. For instance, it allows you to run tests on thousands of mobile devices. Now, this is impossible with Manual Testing.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Selenium is the most popularly used freeware and open source automation tool. The benefits of Selenium for Test Automation are immense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34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C77-F4F2-4B89-99CF-D72890BE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8F41-BE01-413D-9DCF-4792E591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893"/>
            <a:ext cx="10515600" cy="4752070"/>
          </a:xfrm>
        </p:spPr>
        <p:txBody>
          <a:bodyPr/>
          <a:lstStyle/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Open Source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Language Support (</a:t>
            </a:r>
            <a:r>
              <a:rPr lang="en-IN" b="0" i="0" dirty="0">
                <a:solidFill>
                  <a:srgbClr val="737373"/>
                </a:solidFill>
                <a:effectLst/>
                <a:latin typeface="Lato" panose="020F0502020204030203" pitchFamily="34" charset="0"/>
              </a:rPr>
              <a:t>Python, PHP, Java, C#, Ruby, JavaScript etc)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Works Across Multiple OS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Cross Browser Compatibility Testing</a:t>
            </a:r>
          </a:p>
          <a:p>
            <a:r>
              <a:rPr lang="en-US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Supports Multiple Frameworks and Languages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Cross-Device Testing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Community Support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Easy to Implement</a:t>
            </a:r>
          </a:p>
          <a:p>
            <a:r>
              <a:rPr lang="en-US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Mouse Cursor and Keyboard Simulation</a:t>
            </a:r>
          </a:p>
          <a:p>
            <a:endParaRPr lang="en-IN" b="0" i="0" dirty="0">
              <a:solidFill>
                <a:srgbClr val="141412"/>
              </a:solidFill>
              <a:effectLst/>
              <a:latin typeface="Lato" panose="020F0502020204030203" pitchFamily="34" charset="0"/>
            </a:endParaRPr>
          </a:p>
          <a:p>
            <a:endParaRPr lang="en-IN" b="0" i="0" dirty="0">
              <a:solidFill>
                <a:srgbClr val="141412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60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10EB-7A20-4ED7-A7DB-660E9E87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3420"/>
          </a:xfrm>
        </p:spPr>
        <p:txBody>
          <a:bodyPr>
            <a:normAutofit fontScale="90000"/>
          </a:bodyPr>
          <a:lstStyle/>
          <a:p>
            <a:r>
              <a:rPr lang="en-IN" dirty="0"/>
              <a:t>Hybrid Framework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63B6-5856-48F6-ACCE-6C709B2E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131"/>
            <a:ext cx="10515600" cy="5301832"/>
          </a:xfrm>
        </p:spPr>
        <p:txBody>
          <a:bodyPr/>
          <a:lstStyle/>
          <a:p>
            <a:r>
              <a:rPr lang="en-IN" dirty="0"/>
              <a:t>TestNG</a:t>
            </a:r>
          </a:p>
          <a:p>
            <a:r>
              <a:rPr lang="en-IN" dirty="0"/>
              <a:t>Data Driven </a:t>
            </a:r>
          </a:p>
          <a:p>
            <a:r>
              <a:rPr lang="en-IN" dirty="0"/>
              <a:t>Page Object Model</a:t>
            </a:r>
          </a:p>
          <a:p>
            <a:r>
              <a:rPr lang="en-IN" dirty="0"/>
              <a:t>Keyword Driven</a:t>
            </a:r>
          </a:p>
          <a:p>
            <a:r>
              <a:rPr lang="en-IN" dirty="0"/>
              <a:t>BDD cucumber</a:t>
            </a:r>
          </a:p>
          <a:p>
            <a:r>
              <a:rPr lang="en-IN" dirty="0"/>
              <a:t>Implement by following OOP’s concepts</a:t>
            </a:r>
          </a:p>
          <a:p>
            <a:endParaRPr lang="en-IN" dirty="0"/>
          </a:p>
          <a:p>
            <a:r>
              <a:rPr lang="en-IN" dirty="0"/>
              <a:t>Code is integrated with CI/CD : Jenkins</a:t>
            </a:r>
          </a:p>
          <a:p>
            <a:r>
              <a:rPr lang="en-IN" dirty="0"/>
              <a:t>Git hub </a:t>
            </a:r>
          </a:p>
        </p:txBody>
      </p:sp>
    </p:spTree>
    <p:extLst>
      <p:ext uri="{BB962C8B-B14F-4D97-AF65-F5344CB8AC3E}">
        <p14:creationId xmlns:p14="http://schemas.microsoft.com/office/powerpoint/2010/main" val="10066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E8A9-0B3B-45E0-94DA-36D1E4E7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-&gt;</a:t>
            </a:r>
            <a:r>
              <a:rPr lang="en-US" dirty="0"/>
              <a:t>You will be able to design the hybrid framework from scratch.</a:t>
            </a:r>
          </a:p>
          <a:p>
            <a:pPr marL="0" indent="0">
              <a:buNone/>
            </a:pPr>
            <a:r>
              <a:rPr lang="en-US" dirty="0"/>
              <a:t>-&gt;Everyday job openings</a:t>
            </a:r>
          </a:p>
          <a:p>
            <a:pPr marL="0" indent="0">
              <a:buNone/>
            </a:pPr>
            <a:r>
              <a:rPr lang="en-US" dirty="0"/>
              <a:t>-&gt;Mock Interviews</a:t>
            </a:r>
          </a:p>
          <a:p>
            <a:pPr marL="0" indent="0">
              <a:buNone/>
            </a:pPr>
            <a:r>
              <a:rPr lang="en-US" dirty="0"/>
              <a:t>-&gt;Resume Preparation </a:t>
            </a:r>
          </a:p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sz="8800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03962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312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Office Theme</vt:lpstr>
      <vt:lpstr>  Manual and Automation Testing  Trainer : Raghuveer  9 plus years of experience in IT in Manual and Automation Testing in Banking, Financial and Telecom Domain  Working as QA Lead in MNC email ID :nvraghuveertrainer@gmail.com phone : 7893195479</vt:lpstr>
      <vt:lpstr>PowerPoint Presentation</vt:lpstr>
      <vt:lpstr>Manual and Automation testing</vt:lpstr>
      <vt:lpstr>Benefits of selenium</vt:lpstr>
      <vt:lpstr>Hybrid Framework from scratch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with java</dc:title>
  <dc:creator>Raghuveer Chebrolu</dc:creator>
  <cp:lastModifiedBy>Raghuveer chebrolu</cp:lastModifiedBy>
  <cp:revision>67</cp:revision>
  <dcterms:created xsi:type="dcterms:W3CDTF">2021-03-17T17:31:38Z</dcterms:created>
  <dcterms:modified xsi:type="dcterms:W3CDTF">2023-05-23T02:06:12Z</dcterms:modified>
</cp:coreProperties>
</file>