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q7Iv7R" TargetMode="External"/><Relationship Id="rId4" Type="http://schemas.openxmlformats.org/officeDocument/2006/relationships/hyperlink" Target="http://goo.gl/p6hLXR" TargetMode="External"/><Relationship Id="rId5" Type="http://schemas.openxmlformats.org/officeDocument/2006/relationships/hyperlink" Target="http://www.digikey.com/product-detail/en/PHG2A-KIT/PHG2A-KIT-ND/383654" TargetMode="External"/><Relationship Id="rId6" Type="http://schemas.openxmlformats.org/officeDocument/2006/relationships/hyperlink" Target="http://www.digikey.com/product-detail/en/PHE2A-KIT/PHE2A-KIT-ND/383662" TargetMode="External"/><Relationship Id="rId7" Type="http://schemas.openxmlformats.org/officeDocument/2006/relationships/hyperlink" Target="http://www.digikey.com/product-detail/en/C-HC01-E3-KIT/445-9003-KIT-ND/3644796" TargetMode="External"/><Relationship Id="rId8" Type="http://schemas.openxmlformats.org/officeDocument/2006/relationships/hyperlink" Target="http://www.digikey.com/product-detail/en/TANTTAC001D/478-3450-ND/992232" TargetMode="External"/><Relationship Id="rId9" Type="http://schemas.openxmlformats.org/officeDocument/2006/relationships/hyperlink" Target="http://www.digikey.com/product-detail/en/DIGI-402/709-1109-ND/1859441" TargetMode="External"/><Relationship Id="rId10" Type="http://schemas.openxmlformats.org/officeDocument/2006/relationships/hyperlink" Target="http://www.digikey.com/product-detail/en/511-8003-KIT/511-8003-KIT-ND/177767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dafruit.com/products/44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Electrical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SMD Resistors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25764" y="4628184"/>
            <a:ext cx="2794000" cy="237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059" t="11538" r="10620" b="10630"/>
          <a:stretch/>
        </p:blipFill>
        <p:spPr>
          <a:xfrm>
            <a:off x="5654578" y="1529556"/>
            <a:ext cx="3489422" cy="35584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556"/>
            <a:ext cx="580087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are called “chip” resistors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Resistance – in ohms</a:t>
            </a:r>
          </a:p>
          <a:p>
            <a:pPr lvl="1"/>
            <a:r>
              <a:rPr lang="en-US" dirty="0" smtClean="0"/>
              <a:t>Size – how long and wide</a:t>
            </a:r>
          </a:p>
          <a:p>
            <a:pPr lvl="1"/>
            <a:r>
              <a:rPr lang="en-US" dirty="0" smtClean="0"/>
              <a:t>Tolerance – in % accuracy of the Ohms rating</a:t>
            </a:r>
          </a:p>
          <a:p>
            <a:pPr lvl="1"/>
            <a:r>
              <a:rPr lang="en-US" dirty="0" smtClean="0"/>
              <a:t>Watts – amount power they can safely dissipate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80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SMD Capacitors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556"/>
            <a:ext cx="580087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are called “chip” caps and resistors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Capacitance – how much energy it holds</a:t>
            </a:r>
          </a:p>
          <a:p>
            <a:pPr lvl="1"/>
            <a:r>
              <a:rPr lang="en-US" dirty="0" smtClean="0"/>
              <a:t>Voltage – Volts it can withstand</a:t>
            </a:r>
          </a:p>
          <a:p>
            <a:pPr lvl="1"/>
            <a:r>
              <a:rPr lang="en-US" dirty="0" smtClean="0"/>
              <a:t>Polarized – yes or no</a:t>
            </a:r>
          </a:p>
          <a:p>
            <a:pPr lvl="1"/>
            <a:r>
              <a:rPr lang="en-US" dirty="0" smtClean="0"/>
              <a:t>Discharge speed</a:t>
            </a:r>
          </a:p>
          <a:p>
            <a:pPr lvl="1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“Ceramic” – very fast </a:t>
            </a:r>
          </a:p>
          <a:p>
            <a:pPr lvl="2"/>
            <a:r>
              <a:rPr lang="en-US" dirty="0" smtClean="0"/>
              <a:t>“Tantalum” – higher capacity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44" y="5376152"/>
            <a:ext cx="1978344" cy="148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77" y="1987233"/>
            <a:ext cx="3263900" cy="248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088" y="4751804"/>
            <a:ext cx="1784912" cy="21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and Capacitor Sizes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7841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wattage resistors need to be large</a:t>
            </a:r>
          </a:p>
          <a:p>
            <a:pPr lvl="1"/>
            <a:r>
              <a:rPr lang="en-US" dirty="0" smtClean="0"/>
              <a:t>We won’t need these</a:t>
            </a:r>
          </a:p>
          <a:p>
            <a:r>
              <a:rPr lang="en-US" dirty="0" smtClean="0"/>
              <a:t>Large capacitance caps need to be large.</a:t>
            </a:r>
          </a:p>
          <a:p>
            <a:pPr lvl="1"/>
            <a:r>
              <a:rPr lang="en-US" dirty="0" smtClean="0"/>
              <a:t>Might need these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187986"/>
            <a:ext cx="501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4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SMD Parts </a:t>
            </a:r>
            <a:r>
              <a:rPr lang="en-US" smtClean="0"/>
              <a:t>We Have on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0805 Caps and resistors (good choice) </a:t>
            </a:r>
            <a:r>
              <a:rPr lang="en-US" dirty="0">
                <a:hlinkClick r:id="rId2"/>
              </a:rPr>
              <a:t>https://www.adafruit.com/products/441</a:t>
            </a:r>
            <a:endParaRPr lang="en-US" dirty="0"/>
          </a:p>
          <a:p>
            <a:pPr lvl="1"/>
            <a:r>
              <a:rPr lang="en-US" dirty="0"/>
              <a:t>Additional values are available</a:t>
            </a:r>
          </a:p>
          <a:p>
            <a:pPr lvl="2"/>
            <a:r>
              <a:rPr lang="en-US" dirty="0"/>
              <a:t>Resistors: </a:t>
            </a:r>
            <a:r>
              <a:rPr lang="en-US" dirty="0">
                <a:hlinkClick r:id="rId3"/>
              </a:rPr>
              <a:t>http://goo.gl/q7Iv7R</a:t>
            </a:r>
            <a:endParaRPr lang="en-US" dirty="0"/>
          </a:p>
          <a:p>
            <a:pPr lvl="2"/>
            <a:r>
              <a:rPr lang="en-US" dirty="0"/>
              <a:t>Caps: </a:t>
            </a:r>
            <a:r>
              <a:rPr lang="en-US" dirty="0">
                <a:hlinkClick r:id="rId4"/>
              </a:rPr>
              <a:t>http://goo.gl/p6hLXR</a:t>
            </a:r>
            <a:endParaRPr lang="en-US" dirty="0"/>
          </a:p>
          <a:p>
            <a:pPr lvl="1"/>
            <a:r>
              <a:rPr lang="en-US" dirty="0"/>
              <a:t>And some more in my 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resistors:</a:t>
            </a:r>
          </a:p>
          <a:p>
            <a:pPr lvl="1"/>
            <a:r>
              <a:rPr lang="en-US" dirty="0"/>
              <a:t>0603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://www.digikey.com/product-detail/en/PHG2A-KIT/PHG2A-KIT-ND/</a:t>
            </a:r>
            <a:r>
              <a:rPr lang="en-US" dirty="0" smtClean="0">
                <a:hlinkClick r:id="rId5"/>
              </a:rPr>
              <a:t>383654</a:t>
            </a:r>
            <a:endParaRPr lang="en-US" dirty="0" smtClean="0"/>
          </a:p>
          <a:p>
            <a:pPr lvl="1"/>
            <a:r>
              <a:rPr lang="en-US" dirty="0" smtClean="0"/>
              <a:t>1206 (don’t have but </a:t>
            </a:r>
            <a:r>
              <a:rPr lang="en-US" dirty="0"/>
              <a:t>could buy)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://www.digikey.com/product-detail/en/PHE2A-KIT/PHE2A-KIT-ND/</a:t>
            </a:r>
            <a:r>
              <a:rPr lang="en-US" dirty="0" smtClean="0">
                <a:hlinkClick r:id="rId6"/>
              </a:rPr>
              <a:t>383662</a:t>
            </a:r>
            <a:endParaRPr lang="en-US" dirty="0"/>
          </a:p>
          <a:p>
            <a:r>
              <a:rPr lang="en-US" dirty="0"/>
              <a:t>Other caps</a:t>
            </a:r>
          </a:p>
          <a:p>
            <a:pPr lvl="1"/>
            <a:r>
              <a:rPr lang="en-US" dirty="0"/>
              <a:t>0402-</a:t>
            </a:r>
            <a:r>
              <a:rPr lang="en-US" dirty="0" smtClean="0"/>
              <a:t>1206 </a:t>
            </a:r>
            <a:r>
              <a:rPr lang="en-US" dirty="0"/>
              <a:t>Ceramic: </a:t>
            </a:r>
            <a:r>
              <a:rPr lang="en-US" dirty="0">
                <a:hlinkClick r:id="rId7"/>
              </a:rPr>
              <a:t>http://www.digikey.com/product-detail/en/C-HC01-E3-KIT/445-9003-KIT-ND/3644796</a:t>
            </a:r>
            <a:endParaRPr lang="en-US" dirty="0"/>
          </a:p>
          <a:p>
            <a:pPr lvl="1"/>
            <a:r>
              <a:rPr lang="en-US" dirty="0" smtClean="0"/>
              <a:t>Tantalum (various sizes: </a:t>
            </a:r>
            <a:r>
              <a:rPr lang="en-US" dirty="0">
                <a:hlinkClick r:id="rId8"/>
              </a:rPr>
              <a:t>http://www.digikey.com/product-detail/en/TANTTAC001D/478-3450-ND/992232</a:t>
            </a:r>
            <a:endParaRPr lang="en-US" dirty="0"/>
          </a:p>
          <a:p>
            <a:pPr lvl="1"/>
            <a:r>
              <a:rPr lang="en-US" dirty="0"/>
              <a:t>0402 </a:t>
            </a:r>
            <a:r>
              <a:rPr lang="en-US" dirty="0" err="1" smtClean="0"/>
              <a:t>Ceramic:</a:t>
            </a:r>
            <a:r>
              <a:rPr lang="en-US" dirty="0" err="1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://www.digikey.com/product-detail/en/DIGI-402/709-1109-ND/</a:t>
            </a:r>
            <a:r>
              <a:rPr lang="en-US" dirty="0" smtClean="0">
                <a:hlinkClick r:id="rId9"/>
              </a:rPr>
              <a:t>1859441</a:t>
            </a:r>
            <a:endParaRPr lang="en-US" dirty="0" smtClean="0"/>
          </a:p>
          <a:p>
            <a:r>
              <a:rPr lang="en-US" dirty="0" smtClean="0"/>
              <a:t>LEDs</a:t>
            </a:r>
          </a:p>
          <a:p>
            <a:pPr lvl="1"/>
            <a:r>
              <a:rPr lang="en-US" dirty="0"/>
              <a:t>0603: </a:t>
            </a:r>
            <a:r>
              <a:rPr lang="en-US" dirty="0">
                <a:hlinkClick r:id="rId10"/>
              </a:rPr>
              <a:t>http://www.digikey.com/product-detail/en/511-8003-KIT/511-8003-KIT-ND/</a:t>
            </a:r>
            <a:r>
              <a:rPr lang="en-US" dirty="0" smtClean="0">
                <a:hlinkClick r:id="rId10"/>
              </a:rPr>
              <a:t>1777670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6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Through-hole Parts We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these kits available.  You can search for the part number on </a:t>
            </a:r>
            <a:r>
              <a:rPr lang="en-US" dirty="0" err="1" smtClean="0"/>
              <a:t>digikey</a:t>
            </a:r>
            <a:r>
              <a:rPr lang="en-US" dirty="0" smtClean="0"/>
              <a:t> to find out more</a:t>
            </a:r>
          </a:p>
          <a:p>
            <a:pPr lvl="1"/>
            <a:r>
              <a:rPr lang="en-US" dirty="0"/>
              <a:t>Diodes: DIODESKITFS-ND</a:t>
            </a:r>
          </a:p>
          <a:p>
            <a:pPr lvl="1"/>
            <a:r>
              <a:rPr lang="en-US" dirty="0" err="1"/>
              <a:t>Schottky</a:t>
            </a:r>
            <a:r>
              <a:rPr lang="en-US" dirty="0"/>
              <a:t> diodes: 497-8006A-KIT-ND</a:t>
            </a:r>
          </a:p>
          <a:p>
            <a:pPr lvl="1"/>
            <a:r>
              <a:rPr lang="en-US" dirty="0"/>
              <a:t>Caps: NHG2-KIT-ND</a:t>
            </a:r>
          </a:p>
          <a:p>
            <a:pPr lvl="1"/>
            <a:r>
              <a:rPr lang="en-US" dirty="0"/>
              <a:t>Big caps: P4542-KIT-ND</a:t>
            </a:r>
          </a:p>
          <a:p>
            <a:pPr lvl="1"/>
            <a:r>
              <a:rPr lang="en-US" dirty="0" smtClean="0"/>
              <a:t>Resistors: </a:t>
            </a:r>
            <a:r>
              <a:rPr lang="en-US" dirty="0"/>
              <a:t>RS112-ND</a:t>
            </a:r>
          </a:p>
        </p:txBody>
      </p:sp>
    </p:spTree>
    <p:extLst>
      <p:ext uri="{BB962C8B-B14F-4D97-AF65-F5344CB8AC3E}">
        <p14:creationId xmlns:p14="http://schemas.microsoft.com/office/powerpoint/2010/main" val="42485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many choices for electronic components</a:t>
            </a:r>
          </a:p>
          <a:p>
            <a:pPr lvl="1"/>
            <a:r>
              <a:rPr lang="en-US" dirty="0" smtClean="0"/>
              <a:t>For common parts (resistors, caps, etc.) there’s a page on the wiki that says which ones to use, if possible</a:t>
            </a:r>
          </a:p>
          <a:p>
            <a:r>
              <a:rPr lang="en-US" dirty="0" smtClean="0"/>
              <a:t>For less common parts, you may have to find you own</a:t>
            </a:r>
            <a:endParaRPr lang="en-US" dirty="0"/>
          </a:p>
          <a:p>
            <a:pPr lvl="1"/>
            <a:r>
              <a:rPr lang="en-US" dirty="0" smtClean="0"/>
              <a:t>Look on </a:t>
            </a:r>
            <a:r>
              <a:rPr lang="en-US" dirty="0" err="1" smtClean="0"/>
              <a:t>digikey</a:t>
            </a:r>
            <a:endParaRPr lang="en-US" dirty="0" smtClean="0"/>
          </a:p>
          <a:p>
            <a:pPr lvl="1"/>
            <a:r>
              <a:rPr lang="en-US" dirty="0" smtClean="0"/>
              <a:t>Look on </a:t>
            </a:r>
            <a:r>
              <a:rPr lang="en-US" dirty="0" err="1" smtClean="0"/>
              <a:t>Adafruit</a:t>
            </a:r>
            <a:r>
              <a:rPr lang="en-US" dirty="0" smtClean="0"/>
              <a:t> and </a:t>
            </a:r>
            <a:r>
              <a:rPr lang="en-US" dirty="0" err="1" smtClean="0"/>
              <a:t>sparkfun</a:t>
            </a:r>
            <a:endParaRPr lang="en-US" dirty="0"/>
          </a:p>
          <a:p>
            <a:pPr lvl="1"/>
            <a:r>
              <a:rPr lang="en-US" dirty="0" smtClean="0"/>
              <a:t>Google around for information about design considerations</a:t>
            </a:r>
          </a:p>
          <a:p>
            <a:pPr lvl="1"/>
            <a:r>
              <a:rPr lang="en-US" dirty="0" smtClean="0"/>
              <a:t>Pour over datasheets</a:t>
            </a:r>
          </a:p>
          <a:p>
            <a:pPr lvl="1"/>
            <a:r>
              <a:rPr lang="en-US" dirty="0" smtClean="0"/>
              <a:t>Bonus points if there’s a through-hole and surface mount version</a:t>
            </a:r>
          </a:p>
        </p:txBody>
      </p:sp>
    </p:spTree>
    <p:extLst>
      <p:ext uri="{BB962C8B-B14F-4D97-AF65-F5344CB8AC3E}">
        <p14:creationId xmlns:p14="http://schemas.microsoft.com/office/powerpoint/2010/main" val="26336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Digikey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find some LEDs</a:t>
            </a:r>
          </a:p>
        </p:txBody>
      </p:sp>
    </p:spTree>
    <p:extLst>
      <p:ext uri="{BB962C8B-B14F-4D97-AF65-F5344CB8AC3E}">
        <p14:creationId xmlns:p14="http://schemas.microsoft.com/office/powerpoint/2010/main" val="136496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448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Electrical Components</vt:lpstr>
      <vt:lpstr>SMD Resistors</vt:lpstr>
      <vt:lpstr>SMD Capacitors</vt:lpstr>
      <vt:lpstr>Resistor and Capacitor Sizes</vt:lpstr>
      <vt:lpstr>SMD Parts We Have on Hand</vt:lpstr>
      <vt:lpstr>Through-hole Parts We Have</vt:lpstr>
      <vt:lpstr>Part Selection</vt:lpstr>
      <vt:lpstr>Digikey Demo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30</cp:revision>
  <dcterms:created xsi:type="dcterms:W3CDTF">2014-10-08T22:12:54Z</dcterms:created>
  <dcterms:modified xsi:type="dcterms:W3CDTF">2014-10-15T06:59:20Z</dcterms:modified>
</cp:coreProperties>
</file>