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Layers and CAM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5849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layers too, but not all of them</a:t>
            </a:r>
            <a:endParaRPr lang="en-US" dirty="0"/>
          </a:p>
          <a:p>
            <a:pPr lvl="1"/>
            <a:r>
              <a:rPr lang="en-US" dirty="0" smtClean="0"/>
              <a:t>E.g. no inner metal layers</a:t>
            </a:r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</a:t>
            </a:r>
            <a:r>
              <a:rPr lang="en-US" dirty="0" smtClean="0"/>
              <a:t>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screen</a:t>
            </a:r>
          </a:p>
          <a:p>
            <a:pPr lvl="1"/>
            <a:r>
              <a:rPr lang="en-US" dirty="0" smtClean="0"/>
              <a:t>Top solder mask</a:t>
            </a:r>
          </a:p>
          <a:p>
            <a:pPr lvl="1"/>
            <a:r>
              <a:rPr lang="en-US" dirty="0" smtClean="0"/>
              <a:t>Top metal</a:t>
            </a:r>
          </a:p>
          <a:p>
            <a:pPr lvl="1"/>
            <a:r>
              <a:rPr lang="en-US" dirty="0" smtClean="0"/>
              <a:t>Inner metal layers</a:t>
            </a:r>
          </a:p>
          <a:p>
            <a:pPr lvl="1"/>
            <a:r>
              <a:rPr lang="en-US" dirty="0" smtClean="0"/>
              <a:t>Bottom metal</a:t>
            </a:r>
          </a:p>
          <a:p>
            <a:pPr lvl="1"/>
            <a:r>
              <a:rPr lang="en-US" dirty="0" smtClean="0"/>
              <a:t>Bottom solder mask</a:t>
            </a:r>
          </a:p>
          <a:p>
            <a:pPr lvl="1"/>
            <a:r>
              <a:rPr lang="en-US" dirty="0" smtClean="0"/>
              <a:t>Bottom silk screen</a:t>
            </a:r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diameters</a:t>
            </a:r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727</Words>
  <Application>Microsoft Macintosh PowerPoint</Application>
  <PresentationFormat>On-screen Show (4:3)</PresentationFormat>
  <Paragraphs>188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Layers and CAM</vt:lpstr>
      <vt:lpstr>Layers</vt:lpstr>
      <vt:lpstr>Eagle Layers</vt:lpstr>
      <vt:lpstr>Layer Demo</vt:lpstr>
      <vt:lpstr>Layers In Packages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39</cp:revision>
  <dcterms:created xsi:type="dcterms:W3CDTF">2014-10-08T22:12:54Z</dcterms:created>
  <dcterms:modified xsi:type="dcterms:W3CDTF">2014-10-18T22:28:48Z</dcterms:modified>
</cp:coreProperties>
</file>