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9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10/17/14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32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10/17/14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13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10/17/14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3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10/17/14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54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10/17/14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92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10/17/14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41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10/17/14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7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10/17/14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922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10/17/14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53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10/17/14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53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10/17/14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99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5A308-8787-9B42-956E-CA40C2F0F6AE}" type="datetimeFigureOut">
              <a:rPr lang="en-US" smtClean="0"/>
              <a:t>10/17/14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70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Board Layout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815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Eagle Trick: The Command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type commands to Eagle.  For some things it’s a huge help</a:t>
            </a:r>
          </a:p>
          <a:p>
            <a:r>
              <a:rPr lang="en-US" dirty="0" smtClean="0"/>
              <a:t>Type “help &lt;command&gt;” to get help</a:t>
            </a:r>
          </a:p>
          <a:p>
            <a:r>
              <a:rPr lang="en-US" dirty="0" smtClean="0"/>
              <a:t>Useful commands for routing</a:t>
            </a:r>
          </a:p>
          <a:p>
            <a:pPr lvl="1"/>
            <a:r>
              <a:rPr lang="en-US" dirty="0" smtClean="0"/>
              <a:t>Auto – run the auto router</a:t>
            </a:r>
          </a:p>
          <a:p>
            <a:pPr lvl="1"/>
            <a:r>
              <a:rPr lang="en-US" dirty="0" err="1" smtClean="0"/>
              <a:t>Ripup</a:t>
            </a:r>
            <a:r>
              <a:rPr lang="en-US" dirty="0" smtClean="0"/>
              <a:t> – </a:t>
            </a:r>
            <a:r>
              <a:rPr lang="en-US" dirty="0" err="1" smtClean="0"/>
              <a:t>unroute</a:t>
            </a:r>
            <a:r>
              <a:rPr lang="en-US" dirty="0" smtClean="0"/>
              <a:t> signals</a:t>
            </a:r>
          </a:p>
          <a:p>
            <a:pPr lvl="1"/>
            <a:r>
              <a:rPr lang="en-US" dirty="0" smtClean="0"/>
              <a:t>Show – Highlight </a:t>
            </a:r>
            <a:r>
              <a:rPr lang="en-US" smtClean="0"/>
              <a:t>a net or part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6100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Board Layout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Mechanical constraints – Some things need to be in specific locations</a:t>
            </a:r>
          </a:p>
          <a:p>
            <a:r>
              <a:rPr lang="en-US" dirty="0" smtClean="0"/>
              <a:t>Electrical constraints – Does the layout meet signal integrity/EM requirements</a:t>
            </a:r>
          </a:p>
          <a:p>
            <a:pPr lvl="1"/>
            <a:r>
              <a:rPr lang="en-US" dirty="0" smtClean="0"/>
              <a:t>Will digital interference mess up the antenna?</a:t>
            </a:r>
          </a:p>
          <a:p>
            <a:pPr lvl="1"/>
            <a:r>
              <a:rPr lang="en-US" dirty="0" smtClean="0"/>
              <a:t>Are decoupling caps near IC Supply pins?</a:t>
            </a:r>
          </a:p>
          <a:p>
            <a:pPr lvl="1"/>
            <a:r>
              <a:rPr lang="en-US" dirty="0" smtClean="0"/>
              <a:t>Keep the noisy power/ground for the motors away from the digital logic.</a:t>
            </a:r>
          </a:p>
          <a:p>
            <a:r>
              <a:rPr lang="en-US" dirty="0" smtClean="0"/>
              <a:t>Correctness – things don’t overlap or hang off the board.</a:t>
            </a:r>
          </a:p>
          <a:p>
            <a:r>
              <a:rPr lang="en-US" dirty="0" smtClean="0"/>
              <a:t>Ease of routing – Connected items should be physically close.</a:t>
            </a:r>
          </a:p>
          <a:p>
            <a:r>
              <a:rPr lang="en-US" dirty="0" smtClean="0"/>
              <a:t>Make it pretty – you want a nice looking board </a:t>
            </a:r>
            <a:r>
              <a:rPr lang="en-US" dirty="0" smtClean="0">
                <a:sym typeface="Wingdings"/>
              </a:rPr>
              <a:t></a:t>
            </a:r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Potentially other, design-specific requirements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29114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In Eagle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put things on the back of the board</a:t>
            </a:r>
          </a:p>
          <a:p>
            <a:pPr lvl="1"/>
            <a:r>
              <a:rPr lang="en-US" dirty="0" smtClean="0"/>
              <a:t>Use the “Mirror” tool.</a:t>
            </a:r>
          </a:p>
          <a:p>
            <a:r>
              <a:rPr lang="en-US" dirty="0" smtClean="0"/>
              <a:t>You can also move around the reference designator</a:t>
            </a:r>
          </a:p>
          <a:p>
            <a:pPr lvl="1"/>
            <a:r>
              <a:rPr lang="en-US" dirty="0" smtClean="0"/>
              <a:t>Use the “squash” tool</a:t>
            </a:r>
          </a:p>
          <a:p>
            <a:r>
              <a:rPr lang="en-US" dirty="0" smtClean="0"/>
              <a:t>You can rotate components with the rotate tool.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610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50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Three Ways to Route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Manual</a:t>
            </a:r>
          </a:p>
          <a:p>
            <a:pPr lvl="1"/>
            <a:r>
              <a:rPr lang="en-US" dirty="0" smtClean="0"/>
              <a:t>You can do anything you want (including things you shouldn’t)</a:t>
            </a:r>
          </a:p>
          <a:p>
            <a:r>
              <a:rPr lang="en-US" dirty="0"/>
              <a:t>Auto router</a:t>
            </a:r>
          </a:p>
          <a:p>
            <a:pPr lvl="1"/>
            <a:r>
              <a:rPr lang="en-US" dirty="0"/>
              <a:t>Fully-automatic </a:t>
            </a:r>
            <a:r>
              <a:rPr lang="en-US" dirty="0" smtClean="0"/>
              <a:t>routing, subject to constraints that you can set.</a:t>
            </a:r>
          </a:p>
          <a:p>
            <a:r>
              <a:rPr lang="en-US" dirty="0" smtClean="0"/>
              <a:t>“Follow me”</a:t>
            </a:r>
          </a:p>
          <a:p>
            <a:pPr lvl="1"/>
            <a:r>
              <a:rPr lang="en-US" dirty="0" smtClean="0"/>
              <a:t>Assisted manual routing.  The router will enforce the constraints you set.</a:t>
            </a:r>
          </a:p>
          <a:p>
            <a:pPr lvl="1"/>
            <a:r>
              <a:rPr lang="en-US" dirty="0" smtClean="0"/>
              <a:t>Subject configurable cost functions.</a:t>
            </a:r>
          </a:p>
          <a:p>
            <a:pPr lvl="1"/>
            <a:r>
              <a:rPr lang="en-US" dirty="0" smtClean="0"/>
              <a:t>More control.</a:t>
            </a:r>
          </a:p>
        </p:txBody>
      </p:sp>
    </p:spTree>
    <p:extLst>
      <p:ext uri="{BB962C8B-B14F-4D97-AF65-F5344CB8AC3E}">
        <p14:creationId xmlns:p14="http://schemas.microsoft.com/office/powerpoint/2010/main" val="646776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 Routing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3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Router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Mixed reputation</a:t>
            </a:r>
          </a:p>
          <a:p>
            <a:pPr lvl="1"/>
            <a:r>
              <a:rPr lang="en-US" dirty="0" smtClean="0"/>
              <a:t>It can’t do everything</a:t>
            </a:r>
          </a:p>
          <a:p>
            <a:pPr lvl="1"/>
            <a:r>
              <a:rPr lang="en-US" dirty="0" smtClean="0"/>
              <a:t>Sometimes it does a bad job</a:t>
            </a:r>
          </a:p>
          <a:p>
            <a:pPr lvl="1"/>
            <a:r>
              <a:rPr lang="en-US" dirty="0" smtClean="0"/>
              <a:t>When it works, it’s great.</a:t>
            </a:r>
          </a:p>
          <a:p>
            <a:r>
              <a:rPr lang="en-US" dirty="0" smtClean="0"/>
              <a:t>Net classes (“Edit-&gt;Net Classes…”)</a:t>
            </a:r>
          </a:p>
          <a:p>
            <a:pPr lvl="1"/>
            <a:r>
              <a:rPr lang="en-US" dirty="0" smtClean="0"/>
              <a:t>Lets you set parameters for different kinds of nets (mostly width and clearances)</a:t>
            </a:r>
          </a:p>
          <a:p>
            <a:r>
              <a:rPr lang="en-US" dirty="0" smtClean="0"/>
              <a:t>Lots of parameters to mess around with </a:t>
            </a:r>
          </a:p>
          <a:p>
            <a:pPr lvl="1"/>
            <a:r>
              <a:rPr lang="en-US" dirty="0" smtClean="0"/>
              <a:t>Optimization phases</a:t>
            </a:r>
          </a:p>
          <a:p>
            <a:pPr lvl="1"/>
            <a:r>
              <a:rPr lang="en-US" dirty="0" smtClean="0"/>
              <a:t>Routing grids </a:t>
            </a:r>
          </a:p>
          <a:p>
            <a:pPr lvl="1"/>
            <a:r>
              <a:rPr lang="en-US" dirty="0" smtClean="0"/>
              <a:t>Effort levels</a:t>
            </a:r>
          </a:p>
          <a:p>
            <a:pPr lvl="1"/>
            <a:r>
              <a:rPr lang="en-US" dirty="0" smtClean="0"/>
              <a:t>Concurrency</a:t>
            </a:r>
          </a:p>
          <a:p>
            <a:pPr lvl="1"/>
            <a:r>
              <a:rPr lang="en-US" dirty="0" smtClean="0"/>
              <a:t>Staged routing</a:t>
            </a:r>
          </a:p>
          <a:p>
            <a:pPr lvl="1"/>
            <a:r>
              <a:rPr lang="en-US" dirty="0" smtClean="0"/>
              <a:t>Checkout the Eagle Manual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329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Routing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52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 Me Router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452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8560</TotalTime>
  <Words>331</Words>
  <Application>Microsoft Macintosh PowerPoint</Application>
  <PresentationFormat>On-screen Show (4:3)</PresentationFormat>
  <Paragraphs>51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Board Layout</vt:lpstr>
      <vt:lpstr>Board Layout Goals</vt:lpstr>
      <vt:lpstr>Layout In Eagle</vt:lpstr>
      <vt:lpstr>Layout Demo</vt:lpstr>
      <vt:lpstr>The Three Ways to Route</vt:lpstr>
      <vt:lpstr>Manual Routing Demo</vt:lpstr>
      <vt:lpstr>Auto Router</vt:lpstr>
      <vt:lpstr>Auto Routing Demo</vt:lpstr>
      <vt:lpstr>Follow Me Router Demo</vt:lpstr>
      <vt:lpstr>Eagle Trick: The Command Line</vt:lpstr>
    </vt:vector>
  </TitlesOfParts>
  <Company>University of California, San Diego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PCBs</dc:title>
  <dc:creator>Steven Swanson</dc:creator>
  <cp:lastModifiedBy>Steven Swanson</cp:lastModifiedBy>
  <cp:revision>45</cp:revision>
  <dcterms:created xsi:type="dcterms:W3CDTF">2014-10-08T22:12:54Z</dcterms:created>
  <dcterms:modified xsi:type="dcterms:W3CDTF">2014-10-20T16:55:44Z</dcterms:modified>
</cp:coreProperties>
</file>