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7CEE-C619-416F-A6D6-21BD4C6A949F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E8560-6D19-4C82-B104-E5DD3A1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83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8560-6D19-4C82-B104-E5DD3A12E7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3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CA2A-965C-404C-97CD-8A96EC8E6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462CB-D555-4E1C-BF3C-FCCF22F23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2CAA8-3729-4B27-BE62-43A14F01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4F8E-4BE7-4998-B408-0AACBC98E1A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F1B11-BDA2-4DC7-A31C-E5CC67BE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FAF65-5E61-411C-8BD8-7E18B163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A7DE-D1A1-4654-8D29-A1DBCB2C1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4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44DA-FA99-4975-81C3-7AC32558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6062A-7561-4F8A-A34A-74358BCD6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14F64-D492-447A-BCAF-FFBF57D5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4F8E-4BE7-4998-B408-0AACBC98E1A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86AEF-C9AA-4374-BC15-15763DEE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D2B87-CD9B-4283-882E-017CEB08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A7DE-D1A1-4654-8D29-A1DBCB2C1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A45E9-6A05-4E1E-A8B3-7A392DF9D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9B7F3-EBDF-4C59-A0A3-034A0670A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9227D-163A-4109-9D68-90D1B93F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4F8E-4BE7-4998-B408-0AACBC98E1A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8C425-6BA4-4813-99DF-CDCA9A36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9CD5E-61FA-488C-8484-D6A0F99C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A7DE-D1A1-4654-8D29-A1DBCB2C1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FDBF-842F-44E0-BAAD-0E22F6D5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546DD-EBAE-4347-A139-D57D0A3A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C96B2-3177-4F61-ACE9-1F79EF61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4F8E-4BE7-4998-B408-0AACBC98E1A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809B1-E13C-44D7-AAC9-319C1313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65D19-FCBC-4B14-B84D-61887EC6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A7DE-D1A1-4654-8D29-A1DBCB2C1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0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2706-D9D4-4F55-8A5D-4D90D0FF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7B14E-C3D6-4358-A1F8-040062AF1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A1C10-428A-49C7-AE75-19740F0C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4F8E-4BE7-4998-B408-0AACBC98E1A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926FC-190C-470D-A5C0-384143B9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CFB34-6CFC-4783-AFC5-68167632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A7DE-D1A1-4654-8D29-A1DBCB2C1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7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6E5B8-2B81-4792-950D-60EC723E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BA9C-B7CE-42E8-BC82-A8FC3163D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2CABF-A73D-4F38-9CD6-7B875DCA7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84267-F5C0-4F5D-925C-FB200F96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4F8E-4BE7-4998-B408-0AACBC98E1A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B423B-B242-4AB7-AB02-DB91A2201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3DF52-5DB4-41F3-84AE-AA9B7774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A7DE-D1A1-4654-8D29-A1DBCB2C1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8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70A3-7EF1-4544-B30E-9E609CD2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9227A-A732-431E-AB2E-5D4F46D9F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3DF3A-AAB4-4896-B0AC-6F2C5344D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1398C-2E94-40A7-A1DB-68E207008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24935-0D86-43B1-AAA6-53110C41C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ED22D-F6D9-48D2-9E8C-CF551966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4F8E-4BE7-4998-B408-0AACBC98E1A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CA3C8-7491-469B-9885-32A2381A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2C1F8C-FEB9-472F-9364-AF5491A7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A7DE-D1A1-4654-8D29-A1DBCB2C1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6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156B-CFDA-4680-A84E-91E4530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ED6E9-E43A-4E8B-9F13-050AD45F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4F8E-4BE7-4998-B408-0AACBC98E1A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E1A73-3395-4968-934B-5DFBBB7E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CBA71-6C25-4859-93BF-41FE4222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A7DE-D1A1-4654-8D29-A1DBCB2C1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00B86-4B97-43E4-B5F9-A3C68098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4F8E-4BE7-4998-B408-0AACBC98E1A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5DD98-9123-45D8-944F-4139DC69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AD104-4EF2-44A4-9D52-224387D0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A7DE-D1A1-4654-8D29-A1DBCB2C1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9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81A5-E93E-4910-9200-29EE6A87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334EB-4C41-41C8-A7E8-AFBA0D65B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2D769-2961-4F40-A6BB-DAE012BA7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0EFC2-4D48-4DAA-9137-05786D39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4F8E-4BE7-4998-B408-0AACBC98E1A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53F94-2B94-44CB-A75F-4375DC3C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CEF2F-B50F-48E1-B8A0-451329A4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A7DE-D1A1-4654-8D29-A1DBCB2C1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DC9E-410D-4BF2-87EB-04AC18BE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F9962-DDC0-45DC-AC62-A53E95644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5FE8-A3FA-4324-871B-8457A40F5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B0142-A45F-4A21-B69A-750DCDC0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4F8E-4BE7-4998-B408-0AACBC98E1A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FF664-A51F-43EA-AEF2-1B82C71F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E6F94-D6EE-4A56-B762-DE28025F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A7DE-D1A1-4654-8D29-A1DBCB2C1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2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9066C-C72A-455C-9135-57555914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2533C-F828-4F70-8FA1-DD9216625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92A1A-1851-41E0-8991-C420BBC27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D4F8E-4BE7-4998-B408-0AACBC98E1A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DBEA6-D7C4-4FF4-A7E9-0C74D4806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C70F0-00EA-4F52-9C16-833B9E1A9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A7DE-D1A1-4654-8D29-A1DBCB2C1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2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06D1-E091-4272-9868-E77E65D45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000" y="1122362"/>
            <a:ext cx="9398000" cy="4811078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5187A-C7AF-4E75-9D7D-E7B6DD439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1760"/>
            <a:ext cx="9144000" cy="3876040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A666D6-7AA8-40CA-8183-087F3705D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35" y="731520"/>
            <a:ext cx="10094685" cy="541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73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233F8E-9D06-4D73-88A9-F440CC41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1" y="1026160"/>
            <a:ext cx="10495280" cy="475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8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6828A416-2859-4D21-AB56-02CA402D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9" y="966386"/>
            <a:ext cx="10901471" cy="29530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D1E241-0511-44EB-A8EB-95E664B0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58C84-B52D-4A1B-B82E-24FC94374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96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C07CF96-A2BA-49CE-A092-4AEC92C4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7" y="643466"/>
            <a:ext cx="1081760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3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26D84C-EB21-4BB0-B362-2EA972CD0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423280"/>
            <a:ext cx="9951041" cy="400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6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EA97002-256B-4D08-94E3-2A12DC8A9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9549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1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822D6ED-EBAC-4515-9515-DCF67EF7A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7" y="643466"/>
            <a:ext cx="894950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6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933ACF2-E214-4E57-B9D7-A39966CC2D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1539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7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B6B162E0-C7C8-45E3-8D93-CAFDD845F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803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0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B86948-60E7-4679-B111-EBBD8077A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518848"/>
            <a:ext cx="9951041" cy="381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5</Words>
  <Application>Microsoft Office PowerPoint</Application>
  <PresentationFormat>Widescreen</PresentationFormat>
  <Paragraphs>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Ch N V S Narayana</dc:creator>
  <cp:lastModifiedBy>Ch N V S Narayana</cp:lastModifiedBy>
  <cp:revision>9</cp:revision>
  <dcterms:created xsi:type="dcterms:W3CDTF">2018-02-03T03:06:56Z</dcterms:created>
  <dcterms:modified xsi:type="dcterms:W3CDTF">2018-02-03T03:52:05Z</dcterms:modified>
</cp:coreProperties>
</file>