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891" autoAdjust="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809C2-0B73-4ADA-9B32-AABA62875D49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83706-A4DD-488F-BF06-DBEA2EE88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2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83706-A4DD-488F-BF06-DBEA2EE882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88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83706-A4DD-488F-BF06-DBEA2EE882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5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83706-A4DD-488F-BF06-DBEA2EE882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9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D577-D1B9-4F6E-BE99-DC6737D49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BE709-4112-4A3A-81A0-B10DB5982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140AF-CFBD-46B5-835A-1FF2F426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5621-041C-4E9C-9BC7-B11EF57970C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FB58C-D387-4C6D-B577-39E6AB62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B045-EDB3-41FA-8891-D9A62C70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F688-C838-46F8-ACFE-E577F8C3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3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E4E0-DB48-4E08-8FD6-EDA8A909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05B1A-1FA5-460A-A003-64A665122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81FA4-9A89-4705-B6E0-651C2526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5621-041C-4E9C-9BC7-B11EF57970C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F162-85C7-4FF4-AF66-DFC7B31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2C641-58CA-4068-AEB9-9A6C18F91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F688-C838-46F8-ACFE-E577F8C3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8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0872A-CAAD-486C-AC80-43618466B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5C34D-6CDB-49AC-8F8D-C1592879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E94B0-BBCE-4DFF-990E-04F824AE4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5621-041C-4E9C-9BC7-B11EF57970C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42AA4-DD0B-4347-8F85-72F95724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49CB8-F2D7-4734-B581-AF7EB09A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F688-C838-46F8-ACFE-E577F8C3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0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DED8-873A-447A-B2E2-D9B69F86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B6CCD-3FD5-494D-A3CF-C5AA08D15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E544C-72ED-45BE-A8AA-BF450D18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5621-041C-4E9C-9BC7-B11EF57970C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63ACE-4EAC-42AF-A6A2-0252408D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2C177-A2C1-4D82-A5CF-BED4E965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F688-C838-46F8-ACFE-E577F8C3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3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5366-1B2A-4E2F-AA39-A259066A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6699F-CA35-4FB2-83F5-D2C98EB90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077D0-EDCC-4518-9F2F-04F16021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5621-041C-4E9C-9BC7-B11EF57970C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D5B99-C15D-4BD7-9C80-CD289E000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74771-DDFA-41BD-BA9C-E4AFEAAA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F688-C838-46F8-ACFE-E577F8C3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3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68320-20E1-4794-AC33-5E27415A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0FE87-555D-4D3D-BF54-46D9536DF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B3C15-28A9-477D-A2B2-9ADDB3381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9C7AC-A39C-44D1-9B1E-9A6D92C9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5621-041C-4E9C-9BC7-B11EF57970C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49237-6F31-4A40-9DDC-79A17A03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E67C-9B53-4442-99C3-DFA4EA09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F688-C838-46F8-ACFE-E577F8C3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1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00149-266A-4863-BCB4-154211AAE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039CE-FBA2-4291-BFF5-BD7C428A3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C63F0-7ACC-49D7-8DD6-6AC880A63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6DD54-703C-448F-91AF-3A0A7293A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DD81A1-1840-484A-B21E-278301683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2ECF97-90A1-479D-A73C-5D970E39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5621-041C-4E9C-9BC7-B11EF57970C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D50BB5-5BBF-4335-B294-9D0D4CF5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6302B-03D0-40DB-A43A-E0CC1B6F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F688-C838-46F8-ACFE-E577F8C3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4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17711-5A39-4F45-8864-AC592D27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C02AF-8257-4442-8A76-EA29E3D1E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5621-041C-4E9C-9BC7-B11EF57970C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13A53-2894-4CAD-A1E7-9A98ED5D8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70B7C-C062-4C00-8B84-6A2E99BE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F688-C838-46F8-ACFE-E577F8C3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6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8140F-C97F-434E-89A6-A8100B68F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5621-041C-4E9C-9BC7-B11EF57970C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21F7A-6411-4AEE-9CA9-9A27BAC1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AC30A-73B8-4DC1-9C45-B2E49080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F688-C838-46F8-ACFE-E577F8C3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2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B91E-B046-4EA2-A9EE-511D0D9A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A502-3704-452B-B381-E42F0530E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22965-4C41-49D3-94F6-1395F2011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FAE57-ADB0-4618-A68D-E4F15B18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5621-041C-4E9C-9BC7-B11EF57970C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86B39-68C0-4C0C-AD6C-C0C03280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153B9-FC8D-4CC4-ABC6-1E3FC6A9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F688-C838-46F8-ACFE-E577F8C3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0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53AD-FF74-4B21-99D6-E87C76F5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B353A-F6DA-4E0E-806D-CA7A3667B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03047-8F91-4299-BE38-6A3F06C08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27C0D-BB3B-4490-A3E0-A499EA7E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5621-041C-4E9C-9BC7-B11EF57970C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BB328-D02E-48F4-917E-367B416A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789F8-0CC6-4607-9A7A-4A3505DF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F688-C838-46F8-ACFE-E577F8C3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0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8ADD2-92AD-4F6D-B2AD-FFA0CAC7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A766E-F820-4FD0-A29F-A1F97198B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B745D-445E-448D-85C2-1A512DA74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5621-041C-4E9C-9BC7-B11EF57970C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D4262-5E82-4D69-85C0-91C6A1B11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441DF-657E-41C9-9B23-DCF22598B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1F688-C838-46F8-ACFE-E577F8C3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9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craft.tv/courses/angular/forms/template-drive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dependency-injec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7BD9-6D60-4369-9898-36092D897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6897"/>
            <a:ext cx="9144000" cy="95415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Component with URLs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89301-891D-40A1-ABBE-5F601AF64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29409"/>
            <a:ext cx="9144000" cy="426022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import { Component } from '@angular/core';</a:t>
            </a:r>
          </a:p>
          <a:p>
            <a:pPr algn="l"/>
            <a:br>
              <a:rPr lang="en-US" dirty="0"/>
            </a:br>
            <a:r>
              <a:rPr lang="en-US" dirty="0"/>
              <a:t>@Component({</a:t>
            </a:r>
          </a:p>
          <a:p>
            <a:pPr algn="l"/>
            <a:r>
              <a:rPr lang="en-US" dirty="0"/>
              <a:t>selector: 'app-root',</a:t>
            </a:r>
          </a:p>
          <a:p>
            <a:pPr algn="l"/>
            <a:r>
              <a:rPr lang="en-US" dirty="0" err="1"/>
              <a:t>templateUrl</a:t>
            </a:r>
            <a:r>
              <a:rPr lang="en-US" dirty="0"/>
              <a:t>: './app.component.html',</a:t>
            </a:r>
          </a:p>
          <a:p>
            <a:pPr algn="l"/>
            <a:r>
              <a:rPr lang="en-US" dirty="0" err="1"/>
              <a:t>styleUrls</a:t>
            </a:r>
            <a:r>
              <a:rPr lang="en-US" dirty="0"/>
              <a:t>: ['./app.component.css']</a:t>
            </a:r>
          </a:p>
          <a:p>
            <a:pPr algn="l"/>
            <a:r>
              <a:rPr lang="en-US" dirty="0"/>
              <a:t>})</a:t>
            </a:r>
          </a:p>
          <a:p>
            <a:pPr algn="l"/>
            <a:r>
              <a:rPr lang="en-US" dirty="0"/>
              <a:t>export class </a:t>
            </a:r>
            <a:r>
              <a:rPr lang="en-US" dirty="0" err="1"/>
              <a:t>AppComponent</a:t>
            </a:r>
            <a:r>
              <a:rPr lang="en-US" dirty="0"/>
              <a:t> {</a:t>
            </a:r>
          </a:p>
          <a:p>
            <a:pPr algn="l"/>
            <a:r>
              <a:rPr lang="en-US" dirty="0"/>
              <a:t>title = 'app';</a:t>
            </a:r>
          </a:p>
          <a:p>
            <a:pPr algn="l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054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C2B0-98BB-4284-87E2-11175771D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Pipe usage &amp; Predefined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3FFE-C80D-4542-9873-D0817F12D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&lt;div&gt;</a:t>
            </a:r>
          </a:p>
          <a:p>
            <a:pPr marL="0" indent="0">
              <a:buNone/>
            </a:pPr>
            <a:r>
              <a:rPr lang="en-US" dirty="0"/>
              <a:t>{{</a:t>
            </a:r>
            <a:r>
              <a:rPr lang="en-US" dirty="0" err="1"/>
              <a:t>dynamichtmlProperty</a:t>
            </a:r>
            <a:r>
              <a:rPr lang="en-US" dirty="0"/>
              <a:t> | </a:t>
            </a:r>
            <a:r>
              <a:rPr lang="en-US" dirty="0" err="1"/>
              <a:t>safeHtml</a:t>
            </a:r>
            <a:r>
              <a:rPr lang="en-US" dirty="0"/>
              <a:t>}}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Predefined Pipes:</a:t>
            </a:r>
          </a:p>
          <a:p>
            <a:r>
              <a:rPr lang="en-US" dirty="0" err="1"/>
              <a:t>async</a:t>
            </a:r>
            <a:endParaRPr lang="en-US" dirty="0"/>
          </a:p>
          <a:p>
            <a:r>
              <a:rPr lang="en-US" dirty="0"/>
              <a:t>currency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number</a:t>
            </a:r>
          </a:p>
          <a:p>
            <a:r>
              <a:rPr lang="en-US" dirty="0" err="1"/>
              <a:t>json</a:t>
            </a:r>
            <a:r>
              <a:rPr lang="en-US" dirty="0"/>
              <a:t> </a:t>
            </a:r>
          </a:p>
          <a:p>
            <a:r>
              <a:rPr lang="en-US" dirty="0"/>
              <a:t>uppercase </a:t>
            </a:r>
          </a:p>
          <a:p>
            <a:r>
              <a:rPr lang="en-US" dirty="0"/>
              <a:t>lowercase </a:t>
            </a:r>
          </a:p>
          <a:p>
            <a:r>
              <a:rPr lang="en-US" dirty="0"/>
              <a:t>slice</a:t>
            </a:r>
          </a:p>
        </p:txBody>
      </p:sp>
    </p:spTree>
    <p:extLst>
      <p:ext uri="{BB962C8B-B14F-4D97-AF65-F5344CB8AC3E}">
        <p14:creationId xmlns:p14="http://schemas.microsoft.com/office/powerpoint/2010/main" val="279605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7A89-3C7A-4630-A29B-58836477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5835"/>
          </a:xfrm>
        </p:spPr>
        <p:txBody>
          <a:bodyPr/>
          <a:lstStyle/>
          <a:p>
            <a:r>
              <a:rPr lang="en-US" dirty="0"/>
              <a:t>Model Bindings (One-way &amp; Two-way)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D6608-0316-44BC-9D64-8169A7440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720"/>
            <a:ext cx="10515600" cy="4734243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appmodule.ts</a:t>
            </a:r>
            <a:endParaRPr lang="en-US" dirty="0"/>
          </a:p>
          <a:p>
            <a:pPr lvl="1"/>
            <a:r>
              <a:rPr lang="en-US" dirty="0"/>
              <a:t>import { </a:t>
            </a:r>
            <a:r>
              <a:rPr lang="en-US" dirty="0" err="1"/>
              <a:t>FormsModule</a:t>
            </a:r>
            <a:r>
              <a:rPr lang="en-US" dirty="0"/>
              <a:t>} from '@angular/forms';</a:t>
            </a:r>
          </a:p>
          <a:p>
            <a:pPr marL="457200" lvl="1" indent="0">
              <a:buNone/>
            </a:pPr>
            <a:r>
              <a:rPr lang="en-US" dirty="0"/>
              <a:t>@</a:t>
            </a:r>
            <a:r>
              <a:rPr lang="en-US" dirty="0" err="1"/>
              <a:t>NgModule</a:t>
            </a:r>
            <a:r>
              <a:rPr lang="en-US" dirty="0"/>
              <a:t>({</a:t>
            </a:r>
          </a:p>
          <a:p>
            <a:pPr marL="457200" lvl="1" indent="0">
              <a:buNone/>
            </a:pPr>
            <a:r>
              <a:rPr lang="en-US" dirty="0"/>
              <a:t>imports: [</a:t>
            </a:r>
            <a:r>
              <a:rPr lang="en-US" dirty="0" err="1"/>
              <a:t>FormsModule</a:t>
            </a:r>
            <a:r>
              <a:rPr lang="en-US" dirty="0"/>
              <a:t>]</a:t>
            </a:r>
          </a:p>
          <a:p>
            <a:pPr marL="457200" lvl="1" indent="0">
              <a:buNone/>
            </a:pPr>
            <a:r>
              <a:rPr lang="en-US" dirty="0"/>
              <a:t>})</a:t>
            </a:r>
          </a:p>
          <a:p>
            <a:r>
              <a:rPr lang="en-US" dirty="0"/>
              <a:t>One-way Binding</a:t>
            </a:r>
          </a:p>
          <a:p>
            <a:pPr marL="457200" lvl="1" indent="0">
              <a:buNone/>
            </a:pPr>
            <a:r>
              <a:rPr lang="en-US" dirty="0"/>
              <a:t>&lt;input [</a:t>
            </a:r>
            <a:r>
              <a:rPr lang="en-US" dirty="0" err="1"/>
              <a:t>ngModel</a:t>
            </a:r>
            <a:r>
              <a:rPr lang="en-US" dirty="0"/>
              <a:t>]="name" /&gt;</a:t>
            </a:r>
          </a:p>
          <a:p>
            <a:r>
              <a:rPr lang="en-US" dirty="0"/>
              <a:t>Two-way Binding</a:t>
            </a:r>
          </a:p>
          <a:p>
            <a:pPr marL="457200" lvl="1" indent="0">
              <a:buNone/>
            </a:pPr>
            <a:r>
              <a:rPr lang="en-US" dirty="0"/>
              <a:t>&lt;input [(</a:t>
            </a:r>
            <a:r>
              <a:rPr lang="en-US" dirty="0" err="1"/>
              <a:t>ngModel</a:t>
            </a:r>
            <a:r>
              <a:rPr lang="en-US" dirty="0"/>
              <a:t>)]="name" /&gt;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27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83CF-D7DC-472C-BD01-4CEFCCBE2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 &amp; </a:t>
            </a:r>
            <a:r>
              <a:rPr lang="en-US" dirty="0" err="1"/>
              <a:t>Attributs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80130-EF65-4311-AB66-305050FB8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48" y="1825625"/>
            <a:ext cx="11509513" cy="4585114"/>
          </a:xfrm>
        </p:spPr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 Directive: &lt;div *</a:t>
            </a:r>
            <a:r>
              <a:rPr lang="en-US" dirty="0" err="1"/>
              <a:t>ngIf</a:t>
            </a:r>
            <a:r>
              <a:rPr lang="en-US" dirty="0"/>
              <a:t>="</a:t>
            </a:r>
            <a:r>
              <a:rPr lang="en-US" dirty="0" err="1"/>
              <a:t>showDiv</a:t>
            </a:r>
            <a:r>
              <a:rPr lang="en-US" dirty="0"/>
              <a:t>"&gt;</a:t>
            </a:r>
            <a:r>
              <a:rPr lang="en-US" dirty="0" err="1"/>
              <a:t>Div</a:t>
            </a:r>
            <a:r>
              <a:rPr lang="en-US" dirty="0"/>
              <a:t> Shown&lt;/div&gt;</a:t>
            </a:r>
          </a:p>
          <a:p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 Directive: </a:t>
            </a:r>
            <a:r>
              <a:rPr lang="en-US" sz="1800" dirty="0"/>
              <a:t>&lt;</a:t>
            </a:r>
            <a:r>
              <a:rPr lang="en-US" sz="1800" dirty="0" err="1"/>
              <a:t>tr</a:t>
            </a:r>
            <a:r>
              <a:rPr lang="en-US" sz="1800" dirty="0"/>
              <a:t> *</a:t>
            </a:r>
            <a:r>
              <a:rPr lang="en-US" sz="1800" dirty="0" err="1"/>
              <a:t>ngFor</a:t>
            </a:r>
            <a:r>
              <a:rPr lang="en-US" sz="1800" dirty="0"/>
              <a:t>="let e of </a:t>
            </a:r>
            <a:r>
              <a:rPr lang="en-US" sz="1800" dirty="0" err="1"/>
              <a:t>emps</a:t>
            </a:r>
            <a:r>
              <a:rPr lang="en-US" sz="1800" dirty="0"/>
              <a:t>"&gt;&lt;td&gt;{{</a:t>
            </a:r>
            <a:r>
              <a:rPr lang="en-US" sz="1800" dirty="0" err="1"/>
              <a:t>e.Eno</a:t>
            </a:r>
            <a:r>
              <a:rPr lang="en-US" sz="1800" dirty="0"/>
              <a:t>}}&lt;/td&gt;&lt;td&gt;{{</a:t>
            </a:r>
            <a:r>
              <a:rPr lang="en-US" sz="1800" dirty="0" err="1"/>
              <a:t>e.Ename</a:t>
            </a:r>
            <a:r>
              <a:rPr lang="en-US" sz="1800" dirty="0"/>
              <a:t>}}&lt;/td&gt;&lt;/</a:t>
            </a:r>
            <a:r>
              <a:rPr lang="en-US" sz="1800" dirty="0" err="1"/>
              <a:t>tr</a:t>
            </a:r>
            <a:r>
              <a:rPr lang="en-US" sz="1800" dirty="0"/>
              <a:t>&gt;</a:t>
            </a:r>
          </a:p>
          <a:p>
            <a:r>
              <a:rPr lang="en-US" dirty="0"/>
              <a:t>[hidden] attribute: </a:t>
            </a:r>
            <a:r>
              <a:rPr lang="da-DK" sz="1800" dirty="0"/>
              <a:t>&lt;div [hidden]="s.age&lt;25"&gt;[Managers]&lt;/div&gt;</a:t>
            </a:r>
          </a:p>
          <a:p>
            <a:r>
              <a:rPr lang="en-US" dirty="0"/>
              <a:t>[</a:t>
            </a:r>
            <a:r>
              <a:rPr lang="en-US" dirty="0" err="1"/>
              <a:t>ngClass</a:t>
            </a:r>
            <a:r>
              <a:rPr lang="en-US" dirty="0"/>
              <a:t>] attribute: </a:t>
            </a:r>
            <a:r>
              <a:rPr lang="en-US" sz="1800" dirty="0"/>
              <a:t>&lt;</a:t>
            </a:r>
            <a:r>
              <a:rPr lang="en-US" sz="1800" dirty="0" err="1"/>
              <a:t>tr</a:t>
            </a:r>
            <a:r>
              <a:rPr lang="en-US" sz="1800" dirty="0"/>
              <a:t> *</a:t>
            </a:r>
            <a:r>
              <a:rPr lang="en-US" sz="1800" dirty="0" err="1"/>
              <a:t>ngFor</a:t>
            </a:r>
            <a:r>
              <a:rPr lang="en-US" sz="1800" dirty="0"/>
              <a:t>="let s of students" [</a:t>
            </a:r>
            <a:r>
              <a:rPr lang="en-US" sz="1800" dirty="0" err="1"/>
              <a:t>ngClass</a:t>
            </a:r>
            <a:r>
              <a:rPr lang="en-US" sz="1800" dirty="0"/>
              <a:t>]="{'</a:t>
            </a:r>
            <a:r>
              <a:rPr lang="en-US" sz="1800" dirty="0" err="1"/>
              <a:t>clsRed</a:t>
            </a:r>
            <a:r>
              <a:rPr lang="en-US" sz="1800" dirty="0"/>
              <a:t> </a:t>
            </a:r>
            <a:r>
              <a:rPr lang="en-US" sz="1800" dirty="0" err="1"/>
              <a:t>clsBlue</a:t>
            </a:r>
            <a:r>
              <a:rPr lang="en-US" sz="1800" dirty="0"/>
              <a:t>':</a:t>
            </a:r>
            <a:r>
              <a:rPr lang="en-US" sz="1800" dirty="0" err="1"/>
              <a:t>s.marks</a:t>
            </a:r>
            <a:r>
              <a:rPr lang="en-US" sz="1800" dirty="0"/>
              <a:t>&lt;35, </a:t>
            </a:r>
            <a:r>
              <a:rPr lang="en-US" sz="1800" dirty="0" err="1"/>
              <a:t>clsGreen</a:t>
            </a:r>
            <a:r>
              <a:rPr lang="en-US" sz="1800" dirty="0"/>
              <a:t>: </a:t>
            </a:r>
            <a:r>
              <a:rPr lang="en-US" sz="1800" dirty="0" err="1"/>
              <a:t>s.marks</a:t>
            </a:r>
            <a:r>
              <a:rPr lang="en-US" sz="1800" dirty="0"/>
              <a:t>&gt;90}"&gt;</a:t>
            </a:r>
          </a:p>
          <a:p>
            <a:r>
              <a:rPr lang="en-US" dirty="0"/>
              <a:t>[</a:t>
            </a:r>
            <a:r>
              <a:rPr lang="en-US" dirty="0" err="1"/>
              <a:t>class.clsname</a:t>
            </a:r>
            <a:r>
              <a:rPr lang="en-US" dirty="0"/>
              <a:t>]: </a:t>
            </a:r>
            <a:r>
              <a:rPr lang="en-US" sz="1800" dirty="0"/>
              <a:t>&lt;</a:t>
            </a:r>
            <a:r>
              <a:rPr lang="en-US" sz="1800" dirty="0" err="1"/>
              <a:t>tr</a:t>
            </a:r>
            <a:r>
              <a:rPr lang="en-US" sz="1800" dirty="0"/>
              <a:t> *</a:t>
            </a:r>
            <a:r>
              <a:rPr lang="en-US" sz="1800" dirty="0" err="1"/>
              <a:t>ngFor</a:t>
            </a:r>
            <a:r>
              <a:rPr lang="en-US" sz="1800" dirty="0"/>
              <a:t>="let s of students" [</a:t>
            </a:r>
            <a:r>
              <a:rPr lang="en-US" sz="1800" dirty="0" err="1"/>
              <a:t>class.clsRed</a:t>
            </a:r>
            <a:r>
              <a:rPr lang="en-US" sz="1800" dirty="0"/>
              <a:t>]="</a:t>
            </a:r>
            <a:r>
              <a:rPr lang="en-US" sz="1800" dirty="0" err="1"/>
              <a:t>s.marks</a:t>
            </a:r>
            <a:r>
              <a:rPr lang="en-US" sz="1800" dirty="0"/>
              <a:t>&lt;35" [</a:t>
            </a:r>
            <a:r>
              <a:rPr lang="en-US" sz="1800" dirty="0" err="1"/>
              <a:t>class.clsGreen</a:t>
            </a:r>
            <a:r>
              <a:rPr lang="en-US" sz="1800" dirty="0"/>
              <a:t>]="</a:t>
            </a:r>
            <a:r>
              <a:rPr lang="en-US" sz="1800" dirty="0" err="1"/>
              <a:t>s.marks</a:t>
            </a:r>
            <a:r>
              <a:rPr lang="en-US" sz="1800" dirty="0"/>
              <a:t>&gt;90"&gt;</a:t>
            </a:r>
          </a:p>
          <a:p>
            <a:r>
              <a:rPr lang="en-US" dirty="0"/>
              <a:t>[</a:t>
            </a:r>
            <a:r>
              <a:rPr lang="en-US" dirty="0" err="1"/>
              <a:t>ngStyle</a:t>
            </a:r>
            <a:r>
              <a:rPr lang="en-US" dirty="0"/>
              <a:t>]: </a:t>
            </a:r>
            <a:r>
              <a:rPr lang="en-US" sz="1800" dirty="0"/>
              <a:t>&lt;</a:t>
            </a:r>
            <a:r>
              <a:rPr lang="en-US" sz="1800" dirty="0" err="1"/>
              <a:t>tr</a:t>
            </a:r>
            <a:r>
              <a:rPr lang="en-US" sz="1800" dirty="0"/>
              <a:t> *</a:t>
            </a:r>
            <a:r>
              <a:rPr lang="en-US" sz="1800" dirty="0" err="1"/>
              <a:t>ngFor</a:t>
            </a:r>
            <a:r>
              <a:rPr lang="en-US" sz="1800" dirty="0"/>
              <a:t>="let s of students" [</a:t>
            </a:r>
            <a:r>
              <a:rPr lang="en-US" sz="1800" dirty="0" err="1"/>
              <a:t>ngStyle</a:t>
            </a:r>
            <a:r>
              <a:rPr lang="en-US" sz="1800" dirty="0"/>
              <a:t>]="{'background-color':</a:t>
            </a:r>
            <a:r>
              <a:rPr lang="en-US" sz="1800" dirty="0" err="1"/>
              <a:t>s.marks</a:t>
            </a:r>
            <a:r>
              <a:rPr lang="en-US" sz="1800" dirty="0"/>
              <a:t>&lt;35?'red':none}"&gt;</a:t>
            </a:r>
          </a:p>
          <a:p>
            <a:r>
              <a:rPr lang="en-US" dirty="0"/>
              <a:t>[</a:t>
            </a:r>
            <a:r>
              <a:rPr lang="en-US" dirty="0" err="1"/>
              <a:t>style.prop</a:t>
            </a:r>
            <a:r>
              <a:rPr lang="en-US" dirty="0"/>
              <a:t>]: </a:t>
            </a:r>
            <a:r>
              <a:rPr lang="en-US" sz="1800" dirty="0"/>
              <a:t>&lt;</a:t>
            </a:r>
            <a:r>
              <a:rPr lang="en-US" sz="1800" dirty="0" err="1"/>
              <a:t>tr</a:t>
            </a:r>
            <a:r>
              <a:rPr lang="en-US" sz="1800" dirty="0"/>
              <a:t> [attr.id]="</a:t>
            </a:r>
            <a:r>
              <a:rPr lang="en-US" sz="1800" dirty="0" err="1"/>
              <a:t>getd</a:t>
            </a:r>
            <a:r>
              <a:rPr lang="en-US" sz="1800" dirty="0"/>
              <a:t>(</a:t>
            </a:r>
            <a:r>
              <a:rPr lang="en-US" sz="1800" dirty="0" err="1"/>
              <a:t>s.sno</a:t>
            </a:r>
            <a:r>
              <a:rPr lang="en-US" sz="1800" dirty="0"/>
              <a:t>)" *</a:t>
            </a:r>
            <a:r>
              <a:rPr lang="en-US" sz="1800" dirty="0" err="1"/>
              <a:t>ngFor</a:t>
            </a:r>
            <a:r>
              <a:rPr lang="en-US" sz="1800" dirty="0"/>
              <a:t>="let s of </a:t>
            </a:r>
            <a:r>
              <a:rPr lang="en-US" sz="1800" dirty="0" err="1"/>
              <a:t>stus</a:t>
            </a:r>
            <a:r>
              <a:rPr lang="en-US" sz="1800" dirty="0"/>
              <a:t>" [</a:t>
            </a:r>
            <a:r>
              <a:rPr lang="en-US" sz="1800" dirty="0" err="1"/>
              <a:t>style.backgroundColor</a:t>
            </a:r>
            <a:r>
              <a:rPr lang="en-US" sz="1800" dirty="0"/>
              <a:t>]="</a:t>
            </a:r>
            <a:r>
              <a:rPr lang="en-US" sz="1800" dirty="0" err="1"/>
              <a:t>s.marks</a:t>
            </a:r>
            <a:r>
              <a:rPr lang="en-US" sz="1800" dirty="0"/>
              <a:t>&lt;35?'red':none"&gt;</a:t>
            </a:r>
          </a:p>
          <a:p>
            <a:r>
              <a:rPr lang="en-US" dirty="0"/>
              <a:t>[</a:t>
            </a:r>
            <a:r>
              <a:rPr lang="en-US" dirty="0" err="1"/>
              <a:t>attr.any</a:t>
            </a:r>
            <a:r>
              <a:rPr lang="en-US" dirty="0"/>
              <a:t>]: </a:t>
            </a:r>
            <a:r>
              <a:rPr lang="en-US" sz="1800" dirty="0"/>
              <a:t>Above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76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292A-043D-4347-96CE-D5CD0072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 fontScale="90000"/>
          </a:bodyPr>
          <a:lstStyle/>
          <a:p>
            <a:r>
              <a:rPr lang="en-US" dirty="0"/>
              <a:t>Forms Validations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9305B-88B7-4968-BF90-62DB87B05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304"/>
            <a:ext cx="10515600" cy="5399570"/>
          </a:xfrm>
        </p:spPr>
        <p:txBody>
          <a:bodyPr>
            <a:normAutofit/>
          </a:bodyPr>
          <a:lstStyle/>
          <a:p>
            <a:r>
              <a:rPr lang="en-US" sz="1800" dirty="0"/>
              <a:t>Template Driven Validation: </a:t>
            </a:r>
            <a:r>
              <a:rPr lang="en-US" sz="1800" dirty="0">
                <a:hlinkClick r:id="rId2"/>
              </a:rPr>
              <a:t>https://codecraft.tv/courses/angular/forms/template-driven/</a:t>
            </a:r>
            <a:endParaRPr lang="en-US" sz="1800" dirty="0"/>
          </a:p>
          <a:p>
            <a:r>
              <a:rPr lang="en-US" sz="1800" dirty="0"/>
              <a:t>Model Driven Validation: </a:t>
            </a:r>
          </a:p>
          <a:p>
            <a:pPr lvl="1"/>
            <a:r>
              <a:rPr lang="en-US" sz="1800" dirty="0" err="1"/>
              <a:t>Appmodule.ts</a:t>
            </a:r>
            <a:r>
              <a:rPr lang="en-US" sz="1800" dirty="0"/>
              <a:t> need </a:t>
            </a:r>
          </a:p>
          <a:p>
            <a:pPr marL="457200" lvl="1" indent="0">
              <a:buNone/>
            </a:pPr>
            <a:r>
              <a:rPr lang="en-US" sz="1800" dirty="0"/>
              <a:t>	import { </a:t>
            </a:r>
            <a:r>
              <a:rPr lang="en-US" sz="1800" dirty="0" err="1"/>
              <a:t>FormsModule</a:t>
            </a:r>
            <a:r>
              <a:rPr lang="en-US" sz="1800" dirty="0"/>
              <a:t>, </a:t>
            </a:r>
            <a:r>
              <a:rPr lang="en-US" sz="1800" dirty="0" err="1"/>
              <a:t>ReactiveFormsModule</a:t>
            </a:r>
            <a:r>
              <a:rPr lang="en-US" sz="1800" dirty="0"/>
              <a:t> } from '@angular/forms';</a:t>
            </a:r>
          </a:p>
          <a:p>
            <a:pPr marL="914400" lvl="2" indent="0">
              <a:buNone/>
            </a:pPr>
            <a:r>
              <a:rPr lang="en-US" sz="1800" dirty="0"/>
              <a:t>@</a:t>
            </a:r>
            <a:r>
              <a:rPr lang="en-US" sz="1800" dirty="0" err="1"/>
              <a:t>NgModule</a:t>
            </a:r>
            <a:r>
              <a:rPr lang="en-US" sz="1800" dirty="0"/>
              <a:t>({imports: [</a:t>
            </a:r>
            <a:r>
              <a:rPr lang="en-US" sz="1800" dirty="0" err="1"/>
              <a:t>BrowserModule,FormsModule,ReactiveFormsModule</a:t>
            </a:r>
            <a:r>
              <a:rPr lang="en-US" sz="1800" dirty="0"/>
              <a:t>]})</a:t>
            </a:r>
          </a:p>
          <a:p>
            <a:pPr lvl="1"/>
            <a:r>
              <a:rPr lang="en-US" sz="1800" dirty="0"/>
              <a:t>In html we need [</a:t>
            </a:r>
            <a:r>
              <a:rPr lang="en-US" sz="1800" dirty="0" err="1"/>
              <a:t>formGroup</a:t>
            </a:r>
            <a:r>
              <a:rPr lang="en-US" sz="1800" dirty="0"/>
              <a:t>] attribute like:</a:t>
            </a:r>
          </a:p>
          <a:p>
            <a:pPr marL="457200" lvl="1" indent="0">
              <a:buNone/>
            </a:pPr>
            <a:r>
              <a:rPr lang="en-US" sz="1800" dirty="0"/>
              <a:t>	&lt;form [</a:t>
            </a:r>
            <a:r>
              <a:rPr lang="en-US" sz="1800" dirty="0" err="1"/>
              <a:t>formGroup</a:t>
            </a:r>
            <a:r>
              <a:rPr lang="en-US" sz="1800" dirty="0"/>
              <a:t>]="</a:t>
            </a:r>
            <a:r>
              <a:rPr lang="en-US" sz="1800" dirty="0" err="1"/>
              <a:t>empFormGroup</a:t>
            </a:r>
            <a:r>
              <a:rPr lang="en-US" sz="1800" dirty="0"/>
              <a:t>" (</a:t>
            </a:r>
            <a:r>
              <a:rPr lang="en-US" sz="1800" dirty="0" err="1"/>
              <a:t>ngSubmit</a:t>
            </a:r>
            <a:r>
              <a:rPr lang="en-US" sz="1800" dirty="0"/>
              <a:t>)="</a:t>
            </a:r>
            <a:r>
              <a:rPr lang="en-US" sz="1800" dirty="0" err="1"/>
              <a:t>onSubmit</a:t>
            </a:r>
            <a:r>
              <a:rPr lang="en-US" sz="1800" dirty="0"/>
              <a:t>()"&gt;</a:t>
            </a:r>
          </a:p>
          <a:p>
            <a:pPr lvl="1"/>
            <a:r>
              <a:rPr lang="en-US" sz="1800" dirty="0" err="1"/>
              <a:t>formControlName</a:t>
            </a:r>
            <a:r>
              <a:rPr lang="en-US" sz="1800" dirty="0"/>
              <a:t> for each control like:</a:t>
            </a:r>
          </a:p>
          <a:p>
            <a:pPr marL="457200" lvl="1" indent="0">
              <a:buNone/>
            </a:pPr>
            <a:r>
              <a:rPr lang="en-US" sz="1800" dirty="0"/>
              <a:t>	&lt;input </a:t>
            </a:r>
            <a:r>
              <a:rPr lang="en-US" sz="1800" dirty="0" err="1"/>
              <a:t>formControlName</a:t>
            </a:r>
            <a:r>
              <a:rPr lang="en-US" sz="1800" dirty="0"/>
              <a:t>="</a:t>
            </a:r>
            <a:r>
              <a:rPr lang="en-US" sz="1800" dirty="0" err="1"/>
              <a:t>ename</a:t>
            </a:r>
            <a:r>
              <a:rPr lang="en-US" sz="1800" dirty="0"/>
              <a:t>" /&gt;</a:t>
            </a:r>
          </a:p>
          <a:p>
            <a:pPr lvl="1"/>
            <a:r>
              <a:rPr lang="en-US" sz="1800" dirty="0"/>
              <a:t>In *.</a:t>
            </a:r>
            <a:r>
              <a:rPr lang="en-US" sz="1800" dirty="0" err="1"/>
              <a:t>ts</a:t>
            </a:r>
            <a:r>
              <a:rPr lang="en-US" sz="1800" dirty="0"/>
              <a:t> file: </a:t>
            </a:r>
          </a:p>
          <a:p>
            <a:pPr marL="457200" lvl="1" indent="0">
              <a:buNone/>
            </a:pPr>
            <a:r>
              <a:rPr lang="en-US" sz="1800" dirty="0"/>
              <a:t>export class </a:t>
            </a:r>
            <a:r>
              <a:rPr lang="en-US" sz="1800" dirty="0" err="1"/>
              <a:t>FormsValidationComponent</a:t>
            </a:r>
            <a:r>
              <a:rPr lang="en-US" sz="1800" dirty="0"/>
              <a:t> implements </a:t>
            </a:r>
            <a:r>
              <a:rPr lang="en-US" sz="1800" dirty="0" err="1"/>
              <a:t>OnInit</a:t>
            </a:r>
            <a:r>
              <a:rPr lang="en-US" sz="1800" dirty="0"/>
              <a:t> {</a:t>
            </a:r>
          </a:p>
          <a:p>
            <a:pPr marL="457200" lvl="1" indent="0">
              <a:buNone/>
            </a:pPr>
            <a:r>
              <a:rPr lang="en-US" sz="1800" dirty="0" err="1"/>
              <a:t>empFormGroup</a:t>
            </a:r>
            <a:r>
              <a:rPr lang="en-US" sz="1800" dirty="0"/>
              <a:t>: </a:t>
            </a:r>
            <a:r>
              <a:rPr lang="en-US" sz="1800" dirty="0" err="1"/>
              <a:t>FormGroup</a:t>
            </a:r>
            <a:r>
              <a:rPr lang="en-US" sz="1800" dirty="0"/>
              <a:t>;</a:t>
            </a:r>
          </a:p>
          <a:p>
            <a:pPr marL="457200" lvl="1" indent="0">
              <a:buNone/>
            </a:pPr>
            <a:r>
              <a:rPr lang="en-US" sz="1800" dirty="0" err="1"/>
              <a:t>ngOnInit</a:t>
            </a:r>
            <a:r>
              <a:rPr lang="en-US" sz="1800" dirty="0"/>
              <a:t>() {</a:t>
            </a:r>
          </a:p>
          <a:p>
            <a:pPr marL="457200" lvl="1" indent="0">
              <a:buNone/>
            </a:pPr>
            <a:r>
              <a:rPr lang="en-US" sz="1800" dirty="0" err="1"/>
              <a:t>this.empFormGroup</a:t>
            </a:r>
            <a:r>
              <a:rPr lang="en-US" sz="1800" dirty="0"/>
              <a:t> = </a:t>
            </a:r>
            <a:r>
              <a:rPr lang="en-US" sz="1800" dirty="0" err="1"/>
              <a:t>Constants.setFormValidations</a:t>
            </a:r>
            <a:r>
              <a:rPr lang="en-US" sz="1800" dirty="0"/>
              <a:t>();</a:t>
            </a:r>
          </a:p>
          <a:p>
            <a:pPr marL="457200" lvl="1" indent="0">
              <a:buNone/>
            </a:pPr>
            <a:r>
              <a:rPr lang="en-US" sz="1800" dirty="0"/>
              <a:t>}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3746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629D-E82D-4FCA-BE68-C7DBD25F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/>
          <a:lstStyle/>
          <a:p>
            <a:r>
              <a:rPr lang="en-US" dirty="0"/>
              <a:t>Forms </a:t>
            </a:r>
            <a:r>
              <a:rPr lang="en-US" dirty="0" err="1"/>
              <a:t>Validatin</a:t>
            </a:r>
            <a:r>
              <a:rPr lang="en-US" dirty="0"/>
              <a:t> &amp; Custom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83F2F-B60F-4A38-93E9-8A1BBB22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026"/>
            <a:ext cx="10515600" cy="48749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export class Constants {</a:t>
            </a:r>
          </a:p>
          <a:p>
            <a:pPr marL="457200" lvl="1" indent="0">
              <a:buNone/>
            </a:pPr>
            <a:r>
              <a:rPr lang="en-US" sz="1200" dirty="0"/>
              <a:t>static </a:t>
            </a:r>
            <a:r>
              <a:rPr lang="en-US" sz="1200" dirty="0" err="1"/>
              <a:t>setFormValidations</a:t>
            </a:r>
            <a:r>
              <a:rPr lang="en-US" sz="1200" dirty="0"/>
              <a:t>(): </a:t>
            </a:r>
            <a:r>
              <a:rPr lang="en-US" sz="1200" dirty="0" err="1"/>
              <a:t>FormGroup</a:t>
            </a:r>
            <a:r>
              <a:rPr lang="en-US" sz="1200" dirty="0"/>
              <a:t> {</a:t>
            </a:r>
          </a:p>
          <a:p>
            <a:pPr marL="457200" lvl="1" indent="0">
              <a:buNone/>
            </a:pPr>
            <a:r>
              <a:rPr lang="en-US" sz="1200" dirty="0"/>
              <a:t>return new </a:t>
            </a:r>
            <a:r>
              <a:rPr lang="en-US" sz="1200" dirty="0" err="1"/>
              <a:t>FormGroup</a:t>
            </a:r>
            <a:r>
              <a:rPr lang="en-US" sz="1200" dirty="0"/>
              <a:t>({</a:t>
            </a:r>
          </a:p>
          <a:p>
            <a:pPr marL="457200" lvl="1" indent="0">
              <a:buNone/>
            </a:pPr>
            <a:r>
              <a:rPr lang="en-US" sz="1200" dirty="0"/>
              <a:t>'</a:t>
            </a:r>
            <a:r>
              <a:rPr lang="en-US" sz="1200" dirty="0" err="1"/>
              <a:t>ename</a:t>
            </a:r>
            <a:r>
              <a:rPr lang="en-US" sz="1200" dirty="0"/>
              <a:t>': new </a:t>
            </a:r>
            <a:r>
              <a:rPr lang="en-US" sz="1200" dirty="0" err="1"/>
              <a:t>FormControl</a:t>
            </a:r>
            <a:r>
              <a:rPr lang="en-US" sz="1200" dirty="0"/>
              <a:t>(null, [</a:t>
            </a:r>
            <a:r>
              <a:rPr lang="en-US" sz="1200" dirty="0" err="1"/>
              <a:t>Validators.required</a:t>
            </a:r>
            <a:r>
              <a:rPr lang="en-US" sz="1200" dirty="0"/>
              <a:t>, </a:t>
            </a:r>
            <a:r>
              <a:rPr lang="en-US" sz="1200" dirty="0" err="1"/>
              <a:t>Validators.minLength</a:t>
            </a:r>
            <a:r>
              <a:rPr lang="en-US" sz="1200" dirty="0"/>
              <a:t>(5)]),</a:t>
            </a:r>
          </a:p>
          <a:p>
            <a:pPr marL="457200" lvl="1" indent="0">
              <a:buNone/>
            </a:pPr>
            <a:r>
              <a:rPr lang="en-US" sz="1200" dirty="0"/>
              <a:t>'age': new </a:t>
            </a:r>
            <a:r>
              <a:rPr lang="en-US" sz="1200" dirty="0" err="1"/>
              <a:t>FormControl</a:t>
            </a:r>
            <a:r>
              <a:rPr lang="en-US" sz="1200" dirty="0"/>
              <a:t>(null, [</a:t>
            </a:r>
            <a:r>
              <a:rPr lang="en-US" sz="1200" dirty="0" err="1"/>
              <a:t>Validators.required</a:t>
            </a:r>
            <a:r>
              <a:rPr lang="en-US" sz="1200" dirty="0"/>
              <a:t>, </a:t>
            </a:r>
            <a:r>
              <a:rPr lang="en-US" sz="1200" dirty="0" err="1"/>
              <a:t>Constants.ageRageValidation</a:t>
            </a:r>
            <a:r>
              <a:rPr lang="en-US" sz="1200" dirty="0"/>
              <a:t>]),</a:t>
            </a:r>
          </a:p>
          <a:p>
            <a:pPr marL="457200" lvl="1" indent="0">
              <a:buNone/>
            </a:pPr>
            <a:r>
              <a:rPr lang="en-US" sz="1200" dirty="0"/>
              <a:t>'salary': new </a:t>
            </a:r>
            <a:r>
              <a:rPr lang="en-US" sz="1200" dirty="0" err="1"/>
              <a:t>FormControl</a:t>
            </a:r>
            <a:r>
              <a:rPr lang="en-US" sz="1200" dirty="0"/>
              <a:t>(),</a:t>
            </a:r>
          </a:p>
          <a:p>
            <a:pPr marL="457200" lvl="1" indent="0">
              <a:buNone/>
            </a:pPr>
            <a:r>
              <a:rPr lang="en-US" sz="1200" dirty="0"/>
              <a:t>'address': new </a:t>
            </a:r>
            <a:r>
              <a:rPr lang="en-US" sz="1200" dirty="0" err="1"/>
              <a:t>FormControl</a:t>
            </a:r>
            <a:r>
              <a:rPr lang="en-US" sz="1200" dirty="0"/>
              <a:t>(null, [</a:t>
            </a:r>
            <a:r>
              <a:rPr lang="en-US" sz="1200" dirty="0" err="1"/>
              <a:t>Validators.required</a:t>
            </a:r>
            <a:r>
              <a:rPr lang="en-US" sz="1200" dirty="0"/>
              <a:t>]),</a:t>
            </a:r>
          </a:p>
          <a:p>
            <a:pPr marL="457200" lvl="1" indent="0">
              <a:buNone/>
            </a:pPr>
            <a:r>
              <a:rPr lang="en-US" sz="1200" dirty="0"/>
              <a:t>'</a:t>
            </a:r>
            <a:r>
              <a:rPr lang="en-US" sz="1200" dirty="0" err="1"/>
              <a:t>higherQualifiation</a:t>
            </a:r>
            <a:r>
              <a:rPr lang="en-US" sz="1200" dirty="0"/>
              <a:t>': new </a:t>
            </a:r>
            <a:r>
              <a:rPr lang="en-US" sz="1200" dirty="0" err="1"/>
              <a:t>FormControl</a:t>
            </a:r>
            <a:r>
              <a:rPr lang="en-US" sz="1200" dirty="0"/>
              <a:t>(null, </a:t>
            </a:r>
            <a:r>
              <a:rPr lang="en-US" sz="1200" dirty="0" err="1"/>
              <a:t>Validators.required</a:t>
            </a:r>
            <a:r>
              <a:rPr lang="en-US" sz="1200" dirty="0"/>
              <a:t>)</a:t>
            </a:r>
          </a:p>
          <a:p>
            <a:pPr marL="457200" lvl="1" indent="0">
              <a:buNone/>
            </a:pPr>
            <a:r>
              <a:rPr lang="en-US" sz="1200" dirty="0"/>
              <a:t>}, /*{ </a:t>
            </a:r>
            <a:r>
              <a:rPr lang="en-US" sz="1200" dirty="0" err="1"/>
              <a:t>updateOn</a:t>
            </a:r>
            <a:r>
              <a:rPr lang="en-US" sz="1200" dirty="0"/>
              <a:t>: "submit" }*/)//</a:t>
            </a:r>
            <a:r>
              <a:rPr lang="en-US" sz="1200" dirty="0" err="1"/>
              <a:t>updateon</a:t>
            </a:r>
            <a:r>
              <a:rPr lang="en-US" sz="1200" dirty="0"/>
              <a:t> default is change. we can </a:t>
            </a:r>
            <a:r>
              <a:rPr lang="en-US" sz="1200" dirty="0" err="1"/>
              <a:t>applay</a:t>
            </a:r>
            <a:r>
              <a:rPr lang="en-US" sz="1200" dirty="0"/>
              <a:t> change/blur/submit</a:t>
            </a:r>
          </a:p>
          <a:p>
            <a:pPr marL="457200" lvl="1" indent="0">
              <a:buNone/>
            </a:pPr>
            <a:r>
              <a:rPr lang="en-US" sz="1200" dirty="0"/>
              <a:t>}</a:t>
            </a:r>
          </a:p>
          <a:p>
            <a:pPr marL="457200" lvl="1" indent="0">
              <a:buNone/>
            </a:pPr>
            <a:r>
              <a:rPr lang="en-US" sz="1200" dirty="0"/>
              <a:t> static </a:t>
            </a:r>
            <a:r>
              <a:rPr lang="en-US" sz="1200" dirty="0" err="1"/>
              <a:t>ageRageValidation</a:t>
            </a:r>
            <a:r>
              <a:rPr lang="en-US" sz="1200" dirty="0"/>
              <a:t>(ctrl: </a:t>
            </a:r>
            <a:r>
              <a:rPr lang="en-US" sz="1200" dirty="0" err="1"/>
              <a:t>FormControl</a:t>
            </a:r>
            <a:r>
              <a:rPr lang="en-US" sz="1200" dirty="0"/>
              <a:t>) {</a:t>
            </a:r>
          </a:p>
          <a:p>
            <a:pPr marL="457200" lvl="1" indent="0">
              <a:buNone/>
            </a:pPr>
            <a:r>
              <a:rPr lang="en-US" sz="1200" dirty="0"/>
              <a:t> if (+</a:t>
            </a:r>
            <a:r>
              <a:rPr lang="en-US" sz="1200" dirty="0" err="1"/>
              <a:t>ctrl.value</a:t>
            </a:r>
            <a:r>
              <a:rPr lang="en-US" sz="1200" dirty="0"/>
              <a:t> &gt;= 20 &amp;&amp; +</a:t>
            </a:r>
            <a:r>
              <a:rPr lang="en-US" sz="1200" dirty="0" err="1"/>
              <a:t>ctrl.value</a:t>
            </a:r>
            <a:r>
              <a:rPr lang="en-US" sz="1200" dirty="0"/>
              <a:t> &lt;= 50) {</a:t>
            </a:r>
          </a:p>
          <a:p>
            <a:pPr marL="457200" lvl="1" indent="0">
              <a:buNone/>
            </a:pPr>
            <a:r>
              <a:rPr lang="en-US" sz="1200" dirty="0"/>
              <a:t> return null;</a:t>
            </a:r>
          </a:p>
          <a:p>
            <a:pPr marL="457200" lvl="1" indent="0">
              <a:buNone/>
            </a:pPr>
            <a:r>
              <a:rPr lang="en-US" sz="1200" dirty="0"/>
              <a:t>}</a:t>
            </a:r>
          </a:p>
          <a:p>
            <a:pPr marL="457200" lvl="1" indent="0">
              <a:buNone/>
            </a:pPr>
            <a:r>
              <a:rPr lang="en-US" sz="1200" dirty="0"/>
              <a:t> else {</a:t>
            </a:r>
          </a:p>
          <a:p>
            <a:pPr marL="457200" lvl="1" indent="0">
              <a:buNone/>
            </a:pPr>
            <a:r>
              <a:rPr lang="en-US" sz="1200" dirty="0"/>
              <a:t>return { </a:t>
            </a:r>
            <a:r>
              <a:rPr lang="en-US" sz="1200" dirty="0" err="1"/>
              <a:t>agerange</a:t>
            </a:r>
            <a:r>
              <a:rPr lang="en-US" sz="1200" dirty="0"/>
              <a:t>: true }</a:t>
            </a:r>
          </a:p>
          <a:p>
            <a:pPr marL="457200" lvl="1" indent="0">
              <a:buNone/>
            </a:pPr>
            <a:r>
              <a:rPr lang="en-US" sz="1200" dirty="0"/>
              <a:t> }</a:t>
            </a:r>
          </a:p>
          <a:p>
            <a:pPr marL="457200" lvl="1" indent="0">
              <a:buNone/>
            </a:pPr>
            <a:br>
              <a:rPr lang="en-US" sz="1200" dirty="0"/>
            </a:br>
            <a:r>
              <a:rPr lang="en-US" sz="1200" dirty="0"/>
              <a:t> }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3840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3E52-89C8-4DF5-AB91-7F2B73D2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632"/>
          </a:xfrm>
        </p:spPr>
        <p:txBody>
          <a:bodyPr/>
          <a:lstStyle/>
          <a:p>
            <a:r>
              <a:rPr lang="en-US" dirty="0"/>
              <a:t>Http Calls (Server/API calls)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D359C-32A8-4B41-804A-D9EEA3EAD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270"/>
            <a:ext cx="10515600" cy="49146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</a:t>
            </a:r>
            <a:r>
              <a:rPr lang="en-US" dirty="0" err="1"/>
              <a:t>Appmodule.ts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import { </a:t>
            </a:r>
            <a:r>
              <a:rPr lang="en-US" dirty="0" err="1"/>
              <a:t>HttpClientModule</a:t>
            </a:r>
            <a:r>
              <a:rPr lang="en-US" dirty="0"/>
              <a:t> } from '@angular/common/http'</a:t>
            </a:r>
          </a:p>
          <a:p>
            <a:pPr marL="457200" lvl="1" indent="0">
              <a:buNone/>
            </a:pPr>
            <a:r>
              <a:rPr lang="en-US" dirty="0"/>
              <a:t>@</a:t>
            </a:r>
            <a:r>
              <a:rPr lang="en-US" dirty="0" err="1"/>
              <a:t>NgModule</a:t>
            </a:r>
            <a:r>
              <a:rPr lang="en-US" dirty="0"/>
              <a:t>({imports: [</a:t>
            </a:r>
            <a:r>
              <a:rPr lang="en-US" dirty="0" err="1"/>
              <a:t>HttpClientModule</a:t>
            </a:r>
            <a:r>
              <a:rPr lang="en-US" dirty="0"/>
              <a:t>]})</a:t>
            </a:r>
          </a:p>
          <a:p>
            <a:r>
              <a:rPr lang="en-US" dirty="0"/>
              <a:t>Calling Service:</a:t>
            </a:r>
          </a:p>
          <a:p>
            <a:pPr marL="457200" lvl="1" indent="0">
              <a:buNone/>
            </a:pPr>
            <a:r>
              <a:rPr lang="en-US" dirty="0"/>
              <a:t>import { </a:t>
            </a:r>
            <a:r>
              <a:rPr lang="en-US" dirty="0" err="1"/>
              <a:t>HttpClient</a:t>
            </a:r>
            <a:r>
              <a:rPr lang="en-US" dirty="0"/>
              <a:t> } from '@angular/common/http';</a:t>
            </a:r>
          </a:p>
          <a:p>
            <a:pPr marL="457200" lvl="1" indent="0">
              <a:buNone/>
            </a:pPr>
            <a:r>
              <a:rPr lang="en-US" dirty="0"/>
              <a:t>constructor(private </a:t>
            </a:r>
            <a:r>
              <a:rPr lang="en-US" dirty="0" err="1"/>
              <a:t>httpClient</a:t>
            </a:r>
            <a:r>
              <a:rPr lang="en-US" dirty="0"/>
              <a:t>: </a:t>
            </a:r>
            <a:r>
              <a:rPr lang="en-US" dirty="0" err="1"/>
              <a:t>HttpClient</a:t>
            </a:r>
            <a:r>
              <a:rPr lang="en-US" dirty="0"/>
              <a:t>) { }</a:t>
            </a:r>
          </a:p>
          <a:p>
            <a:pPr marL="457200" lvl="1" indent="0">
              <a:buNone/>
            </a:pPr>
            <a:r>
              <a:rPr lang="en-US" dirty="0" err="1"/>
              <a:t>getEmployees</a:t>
            </a:r>
            <a:r>
              <a:rPr lang="en-US" dirty="0"/>
              <a:t>(): Observable&lt;</a:t>
            </a:r>
            <a:r>
              <a:rPr lang="en-US" dirty="0" err="1"/>
              <a:t>EmployeeModel</a:t>
            </a:r>
            <a:r>
              <a:rPr lang="en-US" dirty="0"/>
              <a:t>[]&gt; {</a:t>
            </a:r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obser</a:t>
            </a:r>
            <a:r>
              <a:rPr lang="en-US" dirty="0"/>
              <a:t> = </a:t>
            </a:r>
            <a:r>
              <a:rPr lang="en-US" dirty="0" err="1"/>
              <a:t>this.httpClient.get</a:t>
            </a:r>
            <a:r>
              <a:rPr lang="en-US" dirty="0"/>
              <a:t>("http://localhost:50093/</a:t>
            </a:r>
            <a:r>
              <a:rPr lang="en-US" dirty="0" err="1"/>
              <a:t>api</a:t>
            </a:r>
            <a:r>
              <a:rPr lang="en-US" dirty="0"/>
              <a:t>/employee");</a:t>
            </a:r>
          </a:p>
          <a:p>
            <a:pPr marL="457200" lvl="1" indent="0">
              <a:buNone/>
            </a:pPr>
            <a:r>
              <a:rPr lang="en-US" dirty="0"/>
              <a:t>return </a:t>
            </a:r>
            <a:r>
              <a:rPr lang="en-US" dirty="0" err="1"/>
              <a:t>obser.pipe</a:t>
            </a:r>
            <a:r>
              <a:rPr lang="en-US" dirty="0"/>
              <a:t>(map(v =&gt; v as </a:t>
            </a:r>
            <a:r>
              <a:rPr lang="en-US" dirty="0" err="1"/>
              <a:t>EmployeeModel</a:t>
            </a:r>
            <a:r>
              <a:rPr lang="en-US" dirty="0"/>
              <a:t>[]));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 err="1"/>
              <a:t>getEmployee</a:t>
            </a:r>
            <a:r>
              <a:rPr lang="en-US" dirty="0"/>
              <a:t>(</a:t>
            </a:r>
            <a:r>
              <a:rPr lang="en-US" dirty="0" err="1"/>
              <a:t>eno</a:t>
            </a:r>
            <a:r>
              <a:rPr lang="en-US" dirty="0"/>
              <a:t>: number): Observable&lt;object&gt; {</a:t>
            </a:r>
          </a:p>
          <a:p>
            <a:pPr marL="457200" lvl="1" indent="0">
              <a:buNone/>
            </a:pPr>
            <a:r>
              <a:rPr lang="en-US" dirty="0"/>
              <a:t>return </a:t>
            </a:r>
            <a:r>
              <a:rPr lang="en-US" dirty="0" err="1"/>
              <a:t>this.httpClient.get</a:t>
            </a:r>
            <a:r>
              <a:rPr lang="en-US" dirty="0"/>
              <a:t>("http://localhost:50093/</a:t>
            </a:r>
            <a:r>
              <a:rPr lang="en-US" dirty="0" err="1"/>
              <a:t>api</a:t>
            </a:r>
            <a:r>
              <a:rPr lang="en-US" dirty="0"/>
              <a:t>/employee/" + </a:t>
            </a:r>
            <a:r>
              <a:rPr lang="en-US" dirty="0" err="1"/>
              <a:t>eno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177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EEF04-E8D0-4267-9F0B-7A584E4E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Calls (Server/API calls) Post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4D939-9D6E-4FCD-91BA-16D9D22D8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postEmployee</a:t>
            </a:r>
            <a:r>
              <a:rPr lang="en-US" sz="2000" dirty="0"/>
              <a:t>(</a:t>
            </a:r>
            <a:r>
              <a:rPr lang="en-US" sz="2000" dirty="0" err="1"/>
              <a:t>emp</a:t>
            </a:r>
            <a:r>
              <a:rPr lang="en-US" sz="2000" dirty="0"/>
              <a:t>: </a:t>
            </a:r>
            <a:r>
              <a:rPr lang="en-US" sz="2000" dirty="0" err="1"/>
              <a:t>EmployeeModel</a:t>
            </a:r>
            <a:r>
              <a:rPr lang="en-US" sz="2000" dirty="0"/>
              <a:t>):Observable&lt;any&gt; {</a:t>
            </a:r>
          </a:p>
          <a:p>
            <a:pPr marL="457200" lvl="1" indent="0">
              <a:buNone/>
            </a:pPr>
            <a:r>
              <a:rPr lang="en-US" sz="1600" dirty="0" err="1"/>
              <a:t>emp.Address</a:t>
            </a:r>
            <a:r>
              <a:rPr lang="en-US" sz="1600" dirty="0"/>
              <a:t> = "BTM";</a:t>
            </a:r>
          </a:p>
          <a:p>
            <a:pPr marL="457200" lvl="1" indent="0">
              <a:buNone/>
            </a:pPr>
            <a:r>
              <a:rPr lang="en-US" sz="1600" dirty="0" err="1"/>
              <a:t>emp.Age</a:t>
            </a:r>
            <a:r>
              <a:rPr lang="en-US" sz="1600" dirty="0"/>
              <a:t> = 34;</a:t>
            </a:r>
          </a:p>
          <a:p>
            <a:pPr marL="457200" lvl="1" indent="0">
              <a:buNone/>
            </a:pPr>
            <a:r>
              <a:rPr lang="en-US" sz="1600" dirty="0" err="1"/>
              <a:t>emp.Ename</a:t>
            </a:r>
            <a:r>
              <a:rPr lang="en-US" sz="1600" dirty="0"/>
              <a:t> = "Post </a:t>
            </a:r>
            <a:r>
              <a:rPr lang="en-US" sz="1600" dirty="0" err="1"/>
              <a:t>Emp</a:t>
            </a:r>
            <a:r>
              <a:rPr lang="en-US" sz="1600" dirty="0"/>
              <a:t>";</a:t>
            </a:r>
          </a:p>
          <a:p>
            <a:pPr marL="457200" lvl="1" indent="0">
              <a:buNone/>
            </a:pPr>
            <a:r>
              <a:rPr lang="en-US" sz="1600" dirty="0" err="1"/>
              <a:t>emp.Eno</a:t>
            </a:r>
            <a:r>
              <a:rPr lang="en-US" sz="1600" dirty="0"/>
              <a:t> = 5040;</a:t>
            </a:r>
          </a:p>
          <a:p>
            <a:pPr marL="457200" lvl="1" indent="0">
              <a:buNone/>
            </a:pPr>
            <a:r>
              <a:rPr lang="en-US" sz="1600" dirty="0" err="1"/>
              <a:t>emp.Qualification</a:t>
            </a:r>
            <a:r>
              <a:rPr lang="en-US" sz="1600" dirty="0"/>
              <a:t> = "BE";</a:t>
            </a:r>
          </a:p>
          <a:p>
            <a:pPr marL="457200" lvl="1" indent="0">
              <a:buNone/>
            </a:pPr>
            <a:r>
              <a:rPr lang="en-US" sz="1600" dirty="0" err="1"/>
              <a:t>emp.Salary</a:t>
            </a:r>
            <a:r>
              <a:rPr lang="en-US" sz="1600" dirty="0"/>
              <a:t> = 50000;</a:t>
            </a:r>
          </a:p>
          <a:p>
            <a:pPr marL="457200" lvl="1" indent="0">
              <a:buNone/>
            </a:pPr>
            <a:br>
              <a:rPr lang="en-US" sz="1600" dirty="0"/>
            </a:br>
            <a:r>
              <a:rPr lang="en-US" sz="1600" dirty="0"/>
              <a:t>return </a:t>
            </a:r>
            <a:r>
              <a:rPr lang="en-US" sz="1600" dirty="0" err="1"/>
              <a:t>this.httpClient.post</a:t>
            </a:r>
            <a:r>
              <a:rPr lang="en-US" sz="1600" dirty="0"/>
              <a:t>("http://localhost:50093/</a:t>
            </a:r>
            <a:r>
              <a:rPr lang="en-US" sz="1600" dirty="0" err="1"/>
              <a:t>api</a:t>
            </a:r>
            <a:r>
              <a:rPr lang="en-US" sz="1600" dirty="0"/>
              <a:t>/employee",</a:t>
            </a:r>
            <a:r>
              <a:rPr lang="en-US" sz="1600" dirty="0" err="1"/>
              <a:t>emp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57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7BD9-6D60-4369-9898-36092D897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6897"/>
            <a:ext cx="9144000" cy="88458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Component without URLs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89301-891D-40A1-ABBE-5F601AF64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0566"/>
            <a:ext cx="9144000" cy="4810538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import { Component } from '@angular/core';</a:t>
            </a:r>
          </a:p>
          <a:p>
            <a:pPr algn="l"/>
            <a:br>
              <a:rPr lang="en-US" sz="2000" dirty="0"/>
            </a:br>
            <a:r>
              <a:rPr lang="en-US" sz="2000" dirty="0"/>
              <a:t>@Component({</a:t>
            </a:r>
          </a:p>
          <a:p>
            <a:pPr algn="l"/>
            <a:r>
              <a:rPr lang="en-US" sz="2000" dirty="0"/>
              <a:t>selector: 'app-root',</a:t>
            </a:r>
          </a:p>
          <a:p>
            <a:pPr algn="l"/>
            <a:r>
              <a:rPr lang="en-US" sz="2000" dirty="0"/>
              <a:t>template: `</a:t>
            </a:r>
          </a:p>
          <a:p>
            <a:pPr algn="l"/>
            <a:r>
              <a:rPr lang="en-US" sz="2000" dirty="0"/>
              <a:t>&lt;div class="</a:t>
            </a:r>
            <a:r>
              <a:rPr lang="en-US" sz="2000" dirty="0" err="1"/>
              <a:t>clsname</a:t>
            </a:r>
            <a:r>
              <a:rPr lang="en-US" sz="2000" dirty="0"/>
              <a:t>"&gt;Html content&lt;/div&gt;</a:t>
            </a:r>
          </a:p>
          <a:p>
            <a:pPr algn="l"/>
            <a:r>
              <a:rPr lang="en-US" sz="2000" dirty="0"/>
              <a:t>`,</a:t>
            </a:r>
          </a:p>
          <a:p>
            <a:pPr algn="l"/>
            <a:r>
              <a:rPr lang="en-US" sz="2000" dirty="0"/>
              <a:t>styles: [`.</a:t>
            </a:r>
            <a:r>
              <a:rPr lang="en-US" sz="2000" dirty="0" err="1"/>
              <a:t>clsname</a:t>
            </a:r>
            <a:r>
              <a:rPr lang="en-US" sz="2000" dirty="0"/>
              <a:t>{font-size:50px}`]</a:t>
            </a:r>
          </a:p>
          <a:p>
            <a:pPr algn="l"/>
            <a:r>
              <a:rPr lang="en-US" sz="2000" dirty="0"/>
              <a:t>})</a:t>
            </a:r>
          </a:p>
          <a:p>
            <a:pPr algn="l"/>
            <a:r>
              <a:rPr lang="en-US" sz="2000" dirty="0"/>
              <a:t>export class </a:t>
            </a:r>
            <a:r>
              <a:rPr lang="en-US" sz="2000" dirty="0" err="1"/>
              <a:t>AppComponent</a:t>
            </a:r>
            <a:r>
              <a:rPr lang="en-US" sz="2000" dirty="0"/>
              <a:t> {</a:t>
            </a:r>
          </a:p>
          <a:p>
            <a:pPr algn="l"/>
            <a:r>
              <a:rPr lang="en-US" sz="2000" dirty="0"/>
              <a:t>title = 'app';</a:t>
            </a:r>
          </a:p>
          <a:p>
            <a:pPr algn="l"/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097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82FB-C7C5-4DDC-805E-F27A8F6E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FC42F-80A4-48FA-AC2B-C93085917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r>
              <a:rPr lang="en-US" sz="1400" b="1" dirty="0"/>
              <a:t>In Parent:</a:t>
            </a:r>
          </a:p>
          <a:p>
            <a:pPr lvl="1"/>
            <a:r>
              <a:rPr lang="en-US" sz="1400" dirty="0"/>
              <a:t>&lt;app-employees  </a:t>
            </a:r>
            <a:r>
              <a:rPr lang="en-US" sz="1400" b="1" dirty="0"/>
              <a:t>[caption]</a:t>
            </a:r>
            <a:r>
              <a:rPr lang="en-US" sz="1400" dirty="0"/>
              <a:t>="</a:t>
            </a:r>
            <a:r>
              <a:rPr lang="en-US" sz="1400" dirty="0" err="1"/>
              <a:t>empCaption</a:t>
            </a:r>
            <a:r>
              <a:rPr lang="en-US" sz="1400" dirty="0"/>
              <a:t>"&gt;&lt;/app-employees&gt;</a:t>
            </a:r>
          </a:p>
          <a:p>
            <a:r>
              <a:rPr lang="en-US" sz="1400" b="1" dirty="0"/>
              <a:t>In Child</a:t>
            </a:r>
          </a:p>
          <a:p>
            <a:pPr marL="0" indent="0">
              <a:buNone/>
            </a:pPr>
            <a:r>
              <a:rPr lang="en-US" sz="1400" dirty="0"/>
              <a:t>import { Component, </a:t>
            </a:r>
            <a:r>
              <a:rPr lang="en-US" sz="1400" dirty="0" err="1"/>
              <a:t>OnInit</a:t>
            </a:r>
            <a:r>
              <a:rPr lang="en-US" sz="1400" dirty="0"/>
              <a:t>, Input } from '@angular/core';</a:t>
            </a:r>
          </a:p>
          <a:p>
            <a:pPr marL="0" indent="0">
              <a:buNone/>
            </a:pPr>
            <a:r>
              <a:rPr lang="en-US" sz="1400" dirty="0"/>
              <a:t>@Component({</a:t>
            </a:r>
          </a:p>
          <a:p>
            <a:pPr marL="0" indent="0">
              <a:buNone/>
            </a:pPr>
            <a:r>
              <a:rPr lang="en-US" sz="1400" dirty="0"/>
              <a:t>selector: 'app-employees',</a:t>
            </a:r>
          </a:p>
          <a:p>
            <a:pPr marL="0" indent="0">
              <a:buNone/>
            </a:pPr>
            <a:r>
              <a:rPr lang="en-US" sz="1400" dirty="0" err="1"/>
              <a:t>templateUrl</a:t>
            </a:r>
            <a:r>
              <a:rPr lang="en-US" sz="1400" dirty="0"/>
              <a:t>: './employees.component.html',</a:t>
            </a:r>
          </a:p>
          <a:p>
            <a:pPr marL="0" indent="0">
              <a:buNone/>
            </a:pPr>
            <a:r>
              <a:rPr lang="en-US" sz="1400" dirty="0" err="1"/>
              <a:t>styleUrls</a:t>
            </a:r>
            <a:r>
              <a:rPr lang="en-US" sz="1400" dirty="0"/>
              <a:t>: ['./employees.component.css']</a:t>
            </a:r>
          </a:p>
          <a:p>
            <a:pPr marL="0" indent="0">
              <a:buNone/>
            </a:pPr>
            <a:r>
              <a:rPr lang="en-US" sz="1400" dirty="0"/>
              <a:t>})</a:t>
            </a:r>
          </a:p>
          <a:p>
            <a:pPr marL="0" indent="0">
              <a:buNone/>
            </a:pPr>
            <a:r>
              <a:rPr lang="en-US" sz="1400" dirty="0"/>
              <a:t>export class </a:t>
            </a:r>
            <a:r>
              <a:rPr lang="en-US" sz="1400" dirty="0" err="1"/>
              <a:t>EmployeesComponent</a:t>
            </a:r>
            <a:r>
              <a:rPr lang="en-US" sz="1400" dirty="0"/>
              <a:t> implements </a:t>
            </a:r>
            <a:r>
              <a:rPr lang="en-US" sz="1400" dirty="0" err="1"/>
              <a:t>OnInit</a:t>
            </a:r>
            <a:r>
              <a:rPr lang="en-US" sz="1400" dirty="0"/>
              <a:t> {</a:t>
            </a:r>
          </a:p>
          <a:p>
            <a:pPr marL="0" indent="0">
              <a:buNone/>
            </a:pPr>
            <a:r>
              <a:rPr lang="en-US" sz="1400" dirty="0"/>
              <a:t>@Input() caption: string;</a:t>
            </a:r>
          </a:p>
          <a:p>
            <a:pPr marL="0" indent="0">
              <a:buNone/>
            </a:pPr>
            <a:r>
              <a:rPr lang="en-US" sz="1400" dirty="0"/>
              <a:t>constructor() {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039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C320-12C7-438A-A890-C3C557CF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Parameters in Parent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A86A3-8638-471A-9F53-2F267FF82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661"/>
            <a:ext cx="10515600" cy="5131214"/>
          </a:xfrm>
        </p:spPr>
        <p:txBody>
          <a:bodyPr>
            <a:noAutofit/>
          </a:bodyPr>
          <a:lstStyle/>
          <a:p>
            <a:r>
              <a:rPr lang="en-US" sz="1800" dirty="0"/>
              <a:t>In Parent: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sv-SE" sz="1800" dirty="0"/>
              <a:t>&lt;app-menu (menuClickEvent)="handleMenuClick($event);"&gt;&lt;/app-menu&gt;</a:t>
            </a:r>
          </a:p>
          <a:p>
            <a:pPr marL="0" indent="0">
              <a:buNone/>
            </a:pPr>
            <a:r>
              <a:rPr lang="en-US" sz="1800" dirty="0"/>
              <a:t>@Component({</a:t>
            </a:r>
          </a:p>
          <a:p>
            <a:pPr marL="0" indent="0">
              <a:buNone/>
            </a:pPr>
            <a:r>
              <a:rPr lang="en-US" sz="1800" dirty="0"/>
              <a:t>selector: 'app-</a:t>
            </a:r>
            <a:r>
              <a:rPr lang="en-US" sz="1800" dirty="0" err="1"/>
              <a:t>appcomponent</a:t>
            </a:r>
            <a:r>
              <a:rPr lang="en-US" sz="1800" dirty="0"/>
              <a:t>',</a:t>
            </a:r>
          </a:p>
          <a:p>
            <a:pPr marL="0" indent="0">
              <a:buNone/>
            </a:pPr>
            <a:r>
              <a:rPr lang="en-US" sz="1800" dirty="0" err="1"/>
              <a:t>templateUrl</a:t>
            </a:r>
            <a:r>
              <a:rPr lang="en-US" sz="1800" dirty="0"/>
              <a:t>: './app.component.html',</a:t>
            </a:r>
          </a:p>
          <a:p>
            <a:pPr marL="0" indent="0">
              <a:buNone/>
            </a:pPr>
            <a:r>
              <a:rPr lang="en-US" sz="1800" dirty="0" err="1"/>
              <a:t>styleUrls</a:t>
            </a:r>
            <a:r>
              <a:rPr lang="en-US" sz="1800" dirty="0"/>
              <a:t>: ['./app.component.css']</a:t>
            </a:r>
          </a:p>
          <a:p>
            <a:pPr marL="0" indent="0">
              <a:buNone/>
            </a:pPr>
            <a:r>
              <a:rPr lang="en-US" sz="1800" dirty="0"/>
              <a:t>})</a:t>
            </a:r>
          </a:p>
          <a:p>
            <a:pPr marL="0" indent="0">
              <a:buNone/>
            </a:pPr>
            <a:r>
              <a:rPr lang="en-US" sz="1800" dirty="0"/>
              <a:t>export class </a:t>
            </a:r>
            <a:r>
              <a:rPr lang="en-US" sz="1800" dirty="0" err="1"/>
              <a:t>AppComponent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endParaRPr lang="sv-SE" sz="1800" dirty="0"/>
          </a:p>
          <a:p>
            <a:pPr marL="457200" lvl="1" indent="0">
              <a:buNone/>
            </a:pPr>
            <a:r>
              <a:rPr lang="en-US" sz="1800" dirty="0" err="1"/>
              <a:t>handleMenuClick</a:t>
            </a:r>
            <a:r>
              <a:rPr lang="en-US" sz="1800" dirty="0"/>
              <a:t>(</a:t>
            </a:r>
            <a:r>
              <a:rPr lang="en-US" sz="1800" dirty="0" err="1"/>
              <a:t>menuText</a:t>
            </a:r>
            <a:r>
              <a:rPr lang="en-US" sz="1800" dirty="0"/>
              <a:t>: string) {</a:t>
            </a:r>
          </a:p>
          <a:p>
            <a:pPr marL="457200" lvl="1" indent="0">
              <a:buNone/>
            </a:pPr>
            <a:r>
              <a:rPr lang="en-US" sz="1800" dirty="0"/>
              <a:t>}</a:t>
            </a:r>
          </a:p>
          <a:p>
            <a:pPr marL="457200" lvl="1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999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DD7A-EB6B-4C99-90C4-984C497BB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Output Parameters in Child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C589E-EAE2-4D0E-9796-CE22674B6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486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import { Component, </a:t>
            </a:r>
            <a:r>
              <a:rPr lang="en-US" sz="1600" dirty="0" err="1"/>
              <a:t>OnInit</a:t>
            </a:r>
            <a:r>
              <a:rPr lang="en-US" sz="1600" dirty="0"/>
              <a:t>, Output, </a:t>
            </a:r>
            <a:r>
              <a:rPr lang="en-US" sz="1600" dirty="0" err="1"/>
              <a:t>EventEmitter</a:t>
            </a:r>
            <a:r>
              <a:rPr lang="en-US" sz="1600" dirty="0"/>
              <a:t> } from '@angular/core';</a:t>
            </a:r>
          </a:p>
          <a:p>
            <a:pPr marL="0" indent="0">
              <a:buNone/>
            </a:pPr>
            <a:r>
              <a:rPr lang="en-US" sz="1600" dirty="0"/>
              <a:t>@Component({</a:t>
            </a:r>
          </a:p>
          <a:p>
            <a:pPr marL="0" indent="0">
              <a:buNone/>
            </a:pPr>
            <a:r>
              <a:rPr lang="en-US" sz="1600" dirty="0"/>
              <a:t>selector: 'app-menu',</a:t>
            </a:r>
          </a:p>
          <a:p>
            <a:pPr marL="0" indent="0">
              <a:buNone/>
            </a:pPr>
            <a:r>
              <a:rPr lang="en-US" sz="1600" dirty="0" err="1"/>
              <a:t>templateUrl</a:t>
            </a:r>
            <a:r>
              <a:rPr lang="en-US" sz="1600" dirty="0"/>
              <a:t>: './menu.component.html',</a:t>
            </a:r>
          </a:p>
          <a:p>
            <a:pPr marL="0" indent="0">
              <a:buNone/>
            </a:pPr>
            <a:r>
              <a:rPr lang="en-US" sz="1600" dirty="0" err="1"/>
              <a:t>styleUrls</a:t>
            </a:r>
            <a:r>
              <a:rPr lang="en-US" sz="1600" dirty="0"/>
              <a:t>: ['./menu.component.css']</a:t>
            </a:r>
          </a:p>
          <a:p>
            <a:pPr marL="0" indent="0">
              <a:buNone/>
            </a:pPr>
            <a:r>
              <a:rPr lang="en-US" sz="1600" dirty="0"/>
              <a:t>})</a:t>
            </a:r>
          </a:p>
          <a:p>
            <a:pPr marL="0" indent="0">
              <a:buNone/>
            </a:pPr>
            <a:r>
              <a:rPr lang="en-US" sz="1600" dirty="0"/>
              <a:t>export class </a:t>
            </a:r>
            <a:r>
              <a:rPr lang="en-US" sz="1600" dirty="0" err="1"/>
              <a:t>MenuComponent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@Output() </a:t>
            </a:r>
            <a:r>
              <a:rPr lang="en-US" sz="1600" dirty="0" err="1"/>
              <a:t>menuClickEvent</a:t>
            </a:r>
            <a:r>
              <a:rPr lang="en-US" sz="1600" dirty="0"/>
              <a:t>: </a:t>
            </a:r>
            <a:r>
              <a:rPr lang="en-US" sz="1600" dirty="0" err="1"/>
              <a:t>EventEmitter</a:t>
            </a:r>
            <a:r>
              <a:rPr lang="en-US" sz="1600" dirty="0"/>
              <a:t>&lt;string&gt;=new </a:t>
            </a:r>
            <a:r>
              <a:rPr lang="en-US" sz="1600" dirty="0" err="1"/>
              <a:t>EventEmitter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constructor() { }</a:t>
            </a:r>
          </a:p>
          <a:p>
            <a:pPr marL="0" indent="0">
              <a:buNone/>
            </a:pPr>
            <a:r>
              <a:rPr lang="en-US" sz="1600" dirty="0" err="1"/>
              <a:t>handleEmployees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 err="1"/>
              <a:t>this.menuClickEvent.emit</a:t>
            </a:r>
            <a:r>
              <a:rPr lang="en-US" sz="1600" dirty="0"/>
              <a:t>("Employees");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 err="1"/>
              <a:t>handleStudents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 err="1"/>
              <a:t>this.menuClickEvent.emit</a:t>
            </a:r>
            <a:r>
              <a:rPr lang="en-US" sz="1600" dirty="0"/>
              <a:t>("Students");</a:t>
            </a:r>
          </a:p>
          <a:p>
            <a:pPr marL="0" indent="0">
              <a:buNone/>
            </a:pP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556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241A-37A5-48BE-B004-A250FFE1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Reference &amp; </a:t>
            </a:r>
            <a:r>
              <a:rPr lang="en-US" dirty="0" err="1"/>
              <a:t>ViewChild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D11C-0398-4A5E-A19D-8859FC1BC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&lt;app-employees #</a:t>
            </a:r>
            <a:r>
              <a:rPr lang="en-US" sz="1800" dirty="0" err="1"/>
              <a:t>empComponent</a:t>
            </a:r>
            <a:r>
              <a:rPr lang="en-US" sz="1800" dirty="0"/>
              <a:t> [caption]="</a:t>
            </a:r>
            <a:r>
              <a:rPr lang="en-US" sz="1800" dirty="0" err="1"/>
              <a:t>empCaption</a:t>
            </a:r>
            <a:r>
              <a:rPr lang="en-US" sz="1800" dirty="0"/>
              <a:t>"&gt;&lt;/app-employees&gt;</a:t>
            </a:r>
          </a:p>
          <a:p>
            <a:r>
              <a:rPr lang="en-US" sz="1800" dirty="0"/>
              <a:t>&lt;button (click)="</a:t>
            </a:r>
            <a:r>
              <a:rPr lang="en-US" sz="1800" dirty="0" err="1"/>
              <a:t>empComponent.submit</a:t>
            </a:r>
            <a:r>
              <a:rPr lang="en-US" sz="1800" dirty="0"/>
              <a:t>();"&gt;Submit&lt;/button&gt;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Here submit() is method inside employee component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We can read template reference from *.</a:t>
            </a:r>
            <a:r>
              <a:rPr lang="en-US" sz="1800" dirty="0" err="1"/>
              <a:t>ts</a:t>
            </a:r>
            <a:r>
              <a:rPr lang="en-US" sz="1800" dirty="0"/>
              <a:t> file using </a:t>
            </a:r>
            <a:r>
              <a:rPr lang="en-US" sz="1800" dirty="0" err="1"/>
              <a:t>ViewChild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@</a:t>
            </a:r>
            <a:r>
              <a:rPr lang="en-US" sz="1800" dirty="0" err="1"/>
              <a:t>ViewChild</a:t>
            </a:r>
            <a:r>
              <a:rPr lang="en-US" sz="1800" dirty="0"/>
              <a:t>("</a:t>
            </a:r>
            <a:r>
              <a:rPr lang="en-US" sz="1800" dirty="0" err="1"/>
              <a:t>empComponent</a:t>
            </a:r>
            <a:r>
              <a:rPr lang="en-US" sz="1800" dirty="0"/>
              <a:t>") </a:t>
            </a:r>
            <a:r>
              <a:rPr lang="en-US" sz="1800" dirty="0" err="1"/>
              <a:t>empComponent</a:t>
            </a:r>
            <a:r>
              <a:rPr lang="en-US" sz="1800" dirty="0"/>
              <a:t>: </a:t>
            </a:r>
            <a:r>
              <a:rPr lang="en-US" sz="1800" dirty="0" err="1"/>
              <a:t>EmployeesComponent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2129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DA3F-186E-4350-8BA3-E35C154A5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494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 &amp; Multi 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18294-6753-4AE4-A2FE-49FED9540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871"/>
            <a:ext cx="10515600" cy="4902507"/>
          </a:xfrm>
        </p:spPr>
        <p:txBody>
          <a:bodyPr>
            <a:noAutofit/>
          </a:bodyPr>
          <a:lstStyle/>
          <a:p>
            <a:r>
              <a:rPr lang="en-US" sz="1200" dirty="0"/>
              <a:t>Single Projection in parent:</a:t>
            </a:r>
          </a:p>
          <a:p>
            <a:pPr marL="457200" lvl="1" indent="0">
              <a:buNone/>
            </a:pPr>
            <a:r>
              <a:rPr lang="en-US" sz="1200" dirty="0"/>
              <a:t>&lt;app-child&gt;</a:t>
            </a:r>
          </a:p>
          <a:p>
            <a:pPr marL="457200" lvl="1" indent="0">
              <a:buNone/>
            </a:pPr>
            <a:r>
              <a:rPr lang="en-US" sz="1200" dirty="0"/>
              <a:t>&lt;div&gt;&lt;b&gt;Employee Details&lt;/b&gt;&lt;/div&gt;</a:t>
            </a:r>
          </a:p>
          <a:p>
            <a:pPr marL="457200" lvl="1" indent="0">
              <a:buNone/>
            </a:pPr>
            <a:r>
              <a:rPr lang="en-US" sz="1200" dirty="0"/>
              <a:t>&lt;/app-child&gt;</a:t>
            </a:r>
          </a:p>
          <a:p>
            <a:r>
              <a:rPr lang="en-US" sz="1200" dirty="0"/>
              <a:t>Single Projection in Child:</a:t>
            </a:r>
          </a:p>
          <a:p>
            <a:pPr marL="457200" lvl="1" indent="0">
              <a:buNone/>
            </a:pPr>
            <a:r>
              <a:rPr lang="en-US" sz="1200" dirty="0"/>
              <a:t>&lt;caption&gt;</a:t>
            </a:r>
          </a:p>
          <a:p>
            <a:pPr marL="457200" lvl="1" indent="0">
              <a:buNone/>
            </a:pPr>
            <a:r>
              <a:rPr lang="en-US" sz="1200" dirty="0"/>
              <a:t>&lt;ng-content&gt;&lt;/ng-content&gt;</a:t>
            </a:r>
          </a:p>
          <a:p>
            <a:pPr marL="457200" lvl="1" indent="0">
              <a:buNone/>
            </a:pPr>
            <a:r>
              <a:rPr lang="en-US" sz="1200" dirty="0"/>
              <a:t>&lt;/caption&gt;</a:t>
            </a:r>
          </a:p>
          <a:p>
            <a:r>
              <a:rPr lang="en-US" sz="1200" dirty="0"/>
              <a:t>Multi Projection in Parent:</a:t>
            </a:r>
          </a:p>
          <a:p>
            <a:pPr marL="457200" lvl="1" indent="0">
              <a:buNone/>
            </a:pPr>
            <a:r>
              <a:rPr lang="en-US" sz="1200" dirty="0"/>
              <a:t>&lt;app-child&gt;</a:t>
            </a:r>
          </a:p>
          <a:p>
            <a:pPr marL="457200" lvl="1" indent="0">
              <a:buNone/>
            </a:pPr>
            <a:r>
              <a:rPr lang="en-US" sz="1200" dirty="0"/>
              <a:t>&lt;div class="header"&gt;&lt;b&gt;{{header}}&lt;/b&gt;&lt;/div&gt;</a:t>
            </a:r>
          </a:p>
          <a:p>
            <a:pPr marL="457200" lvl="1" indent="0">
              <a:buNone/>
            </a:pPr>
            <a:r>
              <a:rPr lang="en-US" sz="1200" dirty="0"/>
              <a:t>&lt;div class="footer"&gt;&lt;b&gt;Employee Details footer&lt;/b&gt;&lt;/div&gt;</a:t>
            </a:r>
          </a:p>
          <a:p>
            <a:pPr marL="457200" lvl="1" indent="0">
              <a:buNone/>
            </a:pPr>
            <a:r>
              <a:rPr lang="en-US" sz="1200" dirty="0"/>
              <a:t>&lt;/app-child&gt;</a:t>
            </a:r>
          </a:p>
          <a:p>
            <a:r>
              <a:rPr lang="en-US" sz="1200" dirty="0"/>
              <a:t>Multi Projection in Child:</a:t>
            </a:r>
          </a:p>
          <a:p>
            <a:pPr marL="457200" lvl="1" indent="0">
              <a:buNone/>
            </a:pPr>
            <a:r>
              <a:rPr lang="en-US" sz="1200" dirty="0"/>
              <a:t>&lt;table&gt;</a:t>
            </a:r>
          </a:p>
          <a:p>
            <a:pPr marL="457200" lvl="1" indent="0">
              <a:buNone/>
            </a:pPr>
            <a:r>
              <a:rPr lang="en-US" sz="1200" dirty="0"/>
              <a:t>&lt;caption&gt;</a:t>
            </a:r>
          </a:p>
          <a:p>
            <a:pPr marL="457200" lvl="1" indent="0">
              <a:buNone/>
            </a:pPr>
            <a:r>
              <a:rPr lang="en-US" sz="1200" dirty="0"/>
              <a:t>&lt;ng-content select=".header"&gt;&lt;/ng-content&gt;</a:t>
            </a:r>
          </a:p>
          <a:p>
            <a:pPr marL="457200" lvl="1" indent="0">
              <a:buNone/>
            </a:pPr>
            <a:r>
              <a:rPr lang="en-US" sz="1200" dirty="0"/>
              <a:t>&lt;/caption&gt;</a:t>
            </a:r>
          </a:p>
          <a:p>
            <a:pPr marL="457200" lvl="1" indent="0">
              <a:buNone/>
            </a:pPr>
            <a:r>
              <a:rPr lang="en-US" sz="1200" dirty="0"/>
              <a:t>&lt;</a:t>
            </a:r>
            <a:r>
              <a:rPr lang="en-US" sz="1200" dirty="0" err="1"/>
              <a:t>tbody</a:t>
            </a:r>
            <a:r>
              <a:rPr lang="en-US" sz="1200" dirty="0"/>
              <a:t>&gt;&lt;/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pPr marL="457200" lvl="1" indent="0">
              <a:buNone/>
            </a:pPr>
            <a:r>
              <a:rPr lang="en-US" sz="1200" dirty="0"/>
              <a:t>&lt;footer&gt;&lt;ng-content select=".footer"&gt;&lt;/ng-content&gt;&lt;/footer&gt;</a:t>
            </a:r>
          </a:p>
        </p:txBody>
      </p:sp>
    </p:spTree>
    <p:extLst>
      <p:ext uri="{BB962C8B-B14F-4D97-AF65-F5344CB8AC3E}">
        <p14:creationId xmlns:p14="http://schemas.microsoft.com/office/powerpoint/2010/main" val="121789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1661-5A4E-4EBE-B194-2EED83A7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145"/>
          </a:xfrm>
        </p:spPr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C1E4-99CC-4919-B549-0FEA2E41A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r>
              <a:rPr lang="en-US" dirty="0"/>
              <a:t>By default services are singleton. </a:t>
            </a:r>
          </a:p>
          <a:p>
            <a:r>
              <a:rPr lang="en-US" dirty="0"/>
              <a:t>We can inject in constructor. Angular Frame work take care service object creation(</a:t>
            </a:r>
            <a:r>
              <a:rPr lang="en-US" i="1" dirty="0">
                <a:hlinkClick r:id="rId2"/>
              </a:rPr>
              <a:t>dependency injection</a:t>
            </a:r>
            <a:r>
              <a:rPr lang="en-US" dirty="0"/>
              <a:t> ).</a:t>
            </a:r>
          </a:p>
          <a:p>
            <a:pPr marL="457200" lvl="1" indent="0">
              <a:buNone/>
            </a:pPr>
            <a:r>
              <a:rPr lang="en-US" dirty="0"/>
              <a:t>import { Injectable} from '@angular/core';</a:t>
            </a:r>
          </a:p>
          <a:p>
            <a:pPr marL="457200" lvl="1" indent="0">
              <a:buNone/>
            </a:pPr>
            <a:r>
              <a:rPr lang="en-US" dirty="0"/>
              <a:t>@Injectable()</a:t>
            </a:r>
          </a:p>
          <a:p>
            <a:pPr marL="457200" lvl="1" indent="0">
              <a:buNone/>
            </a:pPr>
            <a:r>
              <a:rPr lang="en-US" dirty="0"/>
              <a:t>export class </a:t>
            </a:r>
            <a:r>
              <a:rPr lang="en-US" dirty="0" err="1"/>
              <a:t>EventEmitterService</a:t>
            </a:r>
            <a:r>
              <a:rPr lang="en-US" dirty="0"/>
              <a:t> {}</a:t>
            </a:r>
          </a:p>
          <a:p>
            <a:r>
              <a:rPr lang="en-US" dirty="0"/>
              <a:t>Using Service in a class constructor: </a:t>
            </a:r>
          </a:p>
          <a:p>
            <a:pPr marL="457200" lvl="1" indent="0">
              <a:buNone/>
            </a:pPr>
            <a:r>
              <a:rPr lang="en-US" dirty="0"/>
              <a:t>import { </a:t>
            </a:r>
            <a:r>
              <a:rPr lang="en-US" dirty="0" err="1"/>
              <a:t>EventEmitterService</a:t>
            </a:r>
            <a:r>
              <a:rPr lang="en-US" dirty="0"/>
              <a:t> } from './services/event-</a:t>
            </a:r>
            <a:r>
              <a:rPr lang="en-US" dirty="0" err="1"/>
              <a:t>emiiter.service</a:t>
            </a:r>
            <a:r>
              <a:rPr lang="en-US" dirty="0"/>
              <a:t>';</a:t>
            </a:r>
          </a:p>
          <a:p>
            <a:pPr marL="457200" lvl="1" indent="0">
              <a:buNone/>
            </a:pPr>
            <a:r>
              <a:rPr lang="en-US" dirty="0"/>
              <a:t>constructor(private _</a:t>
            </a:r>
            <a:r>
              <a:rPr lang="en-US" dirty="0" err="1"/>
              <a:t>emitSvc</a:t>
            </a:r>
            <a:r>
              <a:rPr lang="en-US" dirty="0"/>
              <a:t>: </a:t>
            </a:r>
            <a:r>
              <a:rPr lang="en-US" dirty="0" err="1"/>
              <a:t>EventEmitterService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56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D80D-8370-45D1-BEE1-7939DC6DA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7936"/>
          </a:xfrm>
        </p:spPr>
        <p:txBody>
          <a:bodyPr/>
          <a:lstStyle/>
          <a:p>
            <a:r>
              <a:rPr lang="en-US" dirty="0"/>
              <a:t>Custom Pipes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2AF9-1141-429D-BB53-6F8A5F16C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904"/>
            <a:ext cx="10515600" cy="48550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import { Pipe, </a:t>
            </a:r>
            <a:r>
              <a:rPr lang="en-US" dirty="0" err="1"/>
              <a:t>PipeTransform</a:t>
            </a:r>
            <a:r>
              <a:rPr lang="en-US" dirty="0"/>
              <a:t> } from '@angular/core';</a:t>
            </a:r>
          </a:p>
          <a:p>
            <a:pPr marL="0" indent="0">
              <a:buNone/>
            </a:pPr>
            <a:r>
              <a:rPr lang="en-US" dirty="0"/>
              <a:t>import { </a:t>
            </a:r>
            <a:r>
              <a:rPr lang="en-US" dirty="0" err="1"/>
              <a:t>DomSanitizer</a:t>
            </a:r>
            <a:r>
              <a:rPr lang="en-US" dirty="0"/>
              <a:t> } from '@angular/platform-browser';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@Pipe({</a:t>
            </a:r>
          </a:p>
          <a:p>
            <a:pPr marL="0" indent="0">
              <a:buNone/>
            </a:pPr>
            <a:r>
              <a:rPr lang="en-US" dirty="0"/>
              <a:t>name: '</a:t>
            </a:r>
            <a:r>
              <a:rPr lang="en-US" dirty="0" err="1"/>
              <a:t>safeHtml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})</a:t>
            </a:r>
          </a:p>
          <a:p>
            <a:pPr marL="0" indent="0">
              <a:buNone/>
            </a:pPr>
            <a:r>
              <a:rPr lang="en-US" dirty="0"/>
              <a:t>export class </a:t>
            </a:r>
            <a:r>
              <a:rPr lang="en-US" dirty="0" err="1"/>
              <a:t>SafeHtmlPipe</a:t>
            </a:r>
            <a:r>
              <a:rPr lang="en-US" dirty="0"/>
              <a:t> implements </a:t>
            </a:r>
            <a:r>
              <a:rPr lang="en-US" dirty="0" err="1"/>
              <a:t>PipeTransform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constructor(private sanitizer: </a:t>
            </a:r>
            <a:r>
              <a:rPr lang="en-US" dirty="0" err="1"/>
              <a:t>DomSanitizer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transform(value: any, </a:t>
            </a:r>
            <a:r>
              <a:rPr lang="en-US" dirty="0" err="1"/>
              <a:t>args</a:t>
            </a:r>
            <a:r>
              <a:rPr lang="en-US" dirty="0"/>
              <a:t>?: any): any {</a:t>
            </a:r>
          </a:p>
          <a:p>
            <a:pPr marL="0" indent="0">
              <a:buNone/>
            </a:pPr>
            <a:r>
              <a:rPr lang="en-US" dirty="0"/>
              <a:t>return </a:t>
            </a:r>
            <a:r>
              <a:rPr lang="en-US" dirty="0" err="1"/>
              <a:t>this.sanitizer.bypassSecurityTrustHtml</a:t>
            </a:r>
            <a:r>
              <a:rPr lang="en-US" dirty="0"/>
              <a:t>(value);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131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1090</Words>
  <Application>Microsoft Office PowerPoint</Application>
  <PresentationFormat>Widescreen</PresentationFormat>
  <Paragraphs>214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Component with URLs</vt:lpstr>
      <vt:lpstr>Component without URLs</vt:lpstr>
      <vt:lpstr>Input Parameters</vt:lpstr>
      <vt:lpstr>Output Parameters in Parent</vt:lpstr>
      <vt:lpstr>Output Parameters in Child</vt:lpstr>
      <vt:lpstr>Template Reference &amp; ViewChild()</vt:lpstr>
      <vt:lpstr>Single &amp; Multi Projection</vt:lpstr>
      <vt:lpstr>Services</vt:lpstr>
      <vt:lpstr>Custom Pipes implementation</vt:lpstr>
      <vt:lpstr>Custom Pipe usage &amp; Predefined Pipes</vt:lpstr>
      <vt:lpstr>Model Bindings (One-way &amp; Two-way)</vt:lpstr>
      <vt:lpstr>Directives &amp; Attributs</vt:lpstr>
      <vt:lpstr>Forms Validations</vt:lpstr>
      <vt:lpstr>Forms Validatin &amp; Custom validation</vt:lpstr>
      <vt:lpstr>Http Calls (Server/API calls)</vt:lpstr>
      <vt:lpstr>Http Calls (Server/API calls) Post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 with URLs</dc:title>
  <dc:creator>Ch N V S Narayana</dc:creator>
  <cp:lastModifiedBy>Ch N V S Narayana</cp:lastModifiedBy>
  <cp:revision>30</cp:revision>
  <dcterms:created xsi:type="dcterms:W3CDTF">2018-03-07T07:35:56Z</dcterms:created>
  <dcterms:modified xsi:type="dcterms:W3CDTF">2018-03-07T10:34:24Z</dcterms:modified>
</cp:coreProperties>
</file>