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1" autoAdjust="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809C2-0B73-4ADA-9B32-AABA62875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3706-A4DD-488F-BF06-DBEA2EE8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83706-A4DD-488F-BF06-DBEA2EE882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72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8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5621-041C-4E9C-9BC7-B11EF57970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B1F688-C838-46F8-ACFE-E577F8C3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forms/template-driv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BD9-6D60-4369-9898-36092D89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97"/>
            <a:ext cx="9144000" cy="954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Component with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89301-891D-40A1-ABBE-5F601AF6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9409"/>
            <a:ext cx="9144000" cy="4260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 { Component } from '@angular/core';</a:t>
            </a:r>
          </a:p>
          <a:p>
            <a:pPr algn="l"/>
            <a:br>
              <a:rPr lang="en-US" dirty="0"/>
            </a:br>
            <a:r>
              <a:rPr lang="en-US" dirty="0"/>
              <a:t>@Component({</a:t>
            </a:r>
          </a:p>
          <a:p>
            <a:pPr algn="l"/>
            <a:r>
              <a:rPr lang="en-US" dirty="0"/>
              <a:t>selector: 'app-root',</a:t>
            </a:r>
          </a:p>
          <a:p>
            <a:pPr algn="l"/>
            <a:r>
              <a:rPr lang="en-US" dirty="0" err="1"/>
              <a:t>templateUrl</a:t>
            </a:r>
            <a:r>
              <a:rPr lang="en-US" dirty="0"/>
              <a:t>: './app.component.html',</a:t>
            </a:r>
          </a:p>
          <a:p>
            <a:pPr algn="l"/>
            <a:r>
              <a:rPr lang="en-US" dirty="0" err="1"/>
              <a:t>styleUrls</a:t>
            </a:r>
            <a:r>
              <a:rPr lang="en-US" dirty="0"/>
              <a:t>: ['./app.component.css']</a:t>
            </a:r>
          </a:p>
          <a:p>
            <a:pPr algn="l"/>
            <a:r>
              <a:rPr lang="en-US" dirty="0"/>
              <a:t>})</a:t>
            </a:r>
          </a:p>
          <a:p>
            <a:pPr algn="l"/>
            <a:r>
              <a:rPr lang="en-US" dirty="0"/>
              <a:t>export class </a:t>
            </a:r>
            <a:r>
              <a:rPr lang="en-US" dirty="0" err="1"/>
              <a:t>AppComponent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title = 'app';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54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2B0-98BB-4284-87E2-1117577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 usage &amp; Predefined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3FFE-C80D-4542-9873-D0817F12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{{</a:t>
            </a:r>
            <a:r>
              <a:rPr lang="en-US" dirty="0" err="1"/>
              <a:t>dynamichtmlProperty</a:t>
            </a:r>
            <a:r>
              <a:rPr lang="en-US" dirty="0"/>
              <a:t> | </a:t>
            </a:r>
            <a:r>
              <a:rPr lang="en-US" dirty="0" err="1"/>
              <a:t>safeHtml</a:t>
            </a: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Predefined Pipes: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currency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dirty="0"/>
              <a:t>uppercase </a:t>
            </a:r>
          </a:p>
          <a:p>
            <a:r>
              <a:rPr lang="en-US" dirty="0"/>
              <a:t>lowercase </a:t>
            </a:r>
          </a:p>
          <a:p>
            <a:r>
              <a:rPr lang="en-US" dirty="0"/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2796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7A89-3C7A-4630-A29B-58836477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dirty="0"/>
              <a:t>Model Bindings (One-way &amp; Two-way)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6608-0316-44BC-9D64-8169A744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appmodule.ts</a:t>
            </a:r>
            <a:endParaRPr lang="en-US" dirty="0"/>
          </a:p>
          <a:p>
            <a:pPr lvl="1"/>
            <a:r>
              <a:rPr lang="en-US" dirty="0"/>
              <a:t>import { </a:t>
            </a:r>
            <a:r>
              <a:rPr lang="en-US" dirty="0" err="1"/>
              <a:t>FormsModule</a:t>
            </a:r>
            <a:r>
              <a:rPr lang="en-US" dirty="0"/>
              <a:t>} from '@angular/forms';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457200" lvl="1" indent="0">
              <a:buNone/>
            </a:pPr>
            <a:r>
              <a:rPr lang="en-US" dirty="0"/>
              <a:t>imports: [</a:t>
            </a:r>
            <a:r>
              <a:rPr lang="en-US" dirty="0" err="1"/>
              <a:t>FormsModule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  <a:p>
            <a:r>
              <a:rPr lang="en-US" dirty="0"/>
              <a:t>One-way Binding</a:t>
            </a:r>
          </a:p>
          <a:p>
            <a:pPr marL="457200" lvl="1" indent="0">
              <a:buNone/>
            </a:pPr>
            <a:r>
              <a:rPr lang="en-US" dirty="0"/>
              <a:t>&lt;input [</a:t>
            </a:r>
            <a:r>
              <a:rPr lang="en-US" dirty="0" err="1"/>
              <a:t>ngModel</a:t>
            </a:r>
            <a:r>
              <a:rPr lang="en-US" dirty="0"/>
              <a:t>]="name" /&gt;</a:t>
            </a:r>
          </a:p>
          <a:p>
            <a:r>
              <a:rPr lang="en-US" dirty="0"/>
              <a:t>Two-way Binding</a:t>
            </a:r>
          </a:p>
          <a:p>
            <a:pPr marL="457200" lvl="1" indent="0">
              <a:buNone/>
            </a:pPr>
            <a:r>
              <a:rPr lang="en-US" dirty="0"/>
              <a:t>&lt;input [(</a:t>
            </a:r>
            <a:r>
              <a:rPr lang="en-US" dirty="0" err="1"/>
              <a:t>ngModel</a:t>
            </a:r>
            <a:r>
              <a:rPr lang="en-US" dirty="0"/>
              <a:t>)]="name" /&gt;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2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83CF-D7DC-472C-BD01-4CEFCCBE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&amp; </a:t>
            </a:r>
            <a:r>
              <a:rPr lang="en-US" dirty="0" err="1"/>
              <a:t>Attributs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0130-EF65-4311-AB66-305050FB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825625"/>
            <a:ext cx="11509513" cy="4585114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Directive: &lt;div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showDiv</a:t>
            </a:r>
            <a:r>
              <a:rPr lang="en-US" dirty="0"/>
              <a:t>"&gt;</a:t>
            </a:r>
            <a:r>
              <a:rPr lang="en-US" dirty="0" err="1"/>
              <a:t>Div</a:t>
            </a:r>
            <a:r>
              <a:rPr lang="en-US" dirty="0"/>
              <a:t> Shown&lt;/div&gt;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Directive: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e of </a:t>
            </a:r>
            <a:r>
              <a:rPr lang="en-US" sz="1800" dirty="0" err="1"/>
              <a:t>emps</a:t>
            </a:r>
            <a:r>
              <a:rPr lang="en-US" sz="1800" dirty="0"/>
              <a:t>"&gt;&lt;td&gt;{{</a:t>
            </a:r>
            <a:r>
              <a:rPr lang="en-US" sz="1800" dirty="0" err="1"/>
              <a:t>e.Eno</a:t>
            </a:r>
            <a:r>
              <a:rPr lang="en-US" sz="1800" dirty="0"/>
              <a:t>}}&lt;/td&gt;&lt;td&gt;{{</a:t>
            </a:r>
            <a:r>
              <a:rPr lang="en-US" sz="1800" dirty="0" err="1"/>
              <a:t>e.Ename</a:t>
            </a:r>
            <a:r>
              <a:rPr lang="en-US" sz="1800" dirty="0"/>
              <a:t>}}&lt;/td&gt;&lt;/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r>
              <a:rPr lang="en-US" dirty="0"/>
              <a:t>[hidden] attribute: </a:t>
            </a:r>
            <a:r>
              <a:rPr lang="da-DK" sz="1800" dirty="0"/>
              <a:t>&lt;div [hidden]="s.age&lt;25"&gt;[Managers]&lt;/div&gt;</a:t>
            </a:r>
          </a:p>
          <a:p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 attribute: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ngClass</a:t>
            </a:r>
            <a:r>
              <a:rPr lang="en-US" sz="1800" dirty="0"/>
              <a:t>]="{'</a:t>
            </a:r>
            <a:r>
              <a:rPr lang="en-US" sz="1800" dirty="0" err="1"/>
              <a:t>clsRed</a:t>
            </a:r>
            <a:r>
              <a:rPr lang="en-US" sz="1800" dirty="0"/>
              <a:t> </a:t>
            </a:r>
            <a:r>
              <a:rPr lang="en-US" sz="1800" dirty="0" err="1"/>
              <a:t>clsBlue</a:t>
            </a:r>
            <a:r>
              <a:rPr lang="en-US" sz="1800" dirty="0"/>
              <a:t>':</a:t>
            </a:r>
            <a:r>
              <a:rPr lang="en-US" sz="1800" dirty="0" err="1"/>
              <a:t>s.marks</a:t>
            </a:r>
            <a:r>
              <a:rPr lang="en-US" sz="1800" dirty="0"/>
              <a:t>&lt;35, </a:t>
            </a:r>
            <a:r>
              <a:rPr lang="en-US" sz="1800" dirty="0" err="1"/>
              <a:t>clsGreen</a:t>
            </a:r>
            <a:r>
              <a:rPr lang="en-US" sz="1800" dirty="0"/>
              <a:t>: </a:t>
            </a:r>
            <a:r>
              <a:rPr lang="en-US" sz="1800" dirty="0" err="1"/>
              <a:t>s.marks</a:t>
            </a:r>
            <a:r>
              <a:rPr lang="en-US" sz="1800" dirty="0"/>
              <a:t>&gt;90}"&gt;</a:t>
            </a:r>
          </a:p>
          <a:p>
            <a:r>
              <a:rPr lang="en-US" dirty="0"/>
              <a:t>[</a:t>
            </a:r>
            <a:r>
              <a:rPr lang="en-US" dirty="0" err="1"/>
              <a:t>class.clsname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class.clsRed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&lt;35" [</a:t>
            </a:r>
            <a:r>
              <a:rPr lang="en-US" sz="1800" dirty="0" err="1"/>
              <a:t>class.clsGreen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&gt;90"&gt;</a:t>
            </a:r>
          </a:p>
          <a:p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*</a:t>
            </a:r>
            <a:r>
              <a:rPr lang="en-US" sz="1800" dirty="0" err="1"/>
              <a:t>ngFor</a:t>
            </a:r>
            <a:r>
              <a:rPr lang="en-US" sz="1800" dirty="0"/>
              <a:t>="let s of students" [</a:t>
            </a:r>
            <a:r>
              <a:rPr lang="en-US" sz="1800" dirty="0" err="1"/>
              <a:t>ngStyle</a:t>
            </a:r>
            <a:r>
              <a:rPr lang="en-US" sz="1800" dirty="0"/>
              <a:t>]="{'background-color':</a:t>
            </a:r>
            <a:r>
              <a:rPr lang="en-US" sz="1800" dirty="0" err="1"/>
              <a:t>s.marks</a:t>
            </a:r>
            <a:r>
              <a:rPr lang="en-US" sz="1800" dirty="0"/>
              <a:t>&lt;35?'red':none}"&gt;</a:t>
            </a:r>
          </a:p>
          <a:p>
            <a:r>
              <a:rPr lang="en-US" dirty="0"/>
              <a:t>[</a:t>
            </a:r>
            <a:r>
              <a:rPr lang="en-US" dirty="0" err="1"/>
              <a:t>style.prop</a:t>
            </a:r>
            <a:r>
              <a:rPr lang="en-US" dirty="0"/>
              <a:t>]: </a:t>
            </a:r>
            <a:r>
              <a:rPr lang="en-US" sz="1800" dirty="0"/>
              <a:t>&lt;</a:t>
            </a:r>
            <a:r>
              <a:rPr lang="en-US" sz="1800" dirty="0" err="1"/>
              <a:t>tr</a:t>
            </a:r>
            <a:r>
              <a:rPr lang="en-US" sz="1800" dirty="0"/>
              <a:t> [attr.id]="</a:t>
            </a:r>
            <a:r>
              <a:rPr lang="en-US" sz="1800" dirty="0" err="1"/>
              <a:t>getd</a:t>
            </a:r>
            <a:r>
              <a:rPr lang="en-US" sz="1800" dirty="0"/>
              <a:t>(</a:t>
            </a:r>
            <a:r>
              <a:rPr lang="en-US" sz="1800" dirty="0" err="1"/>
              <a:t>s.sno</a:t>
            </a:r>
            <a:r>
              <a:rPr lang="en-US" sz="1800" dirty="0"/>
              <a:t>)" *</a:t>
            </a:r>
            <a:r>
              <a:rPr lang="en-US" sz="1800" dirty="0" err="1"/>
              <a:t>ngFor</a:t>
            </a:r>
            <a:r>
              <a:rPr lang="en-US" sz="1800" dirty="0"/>
              <a:t>="let s of </a:t>
            </a:r>
            <a:r>
              <a:rPr lang="en-US" sz="1800" dirty="0" err="1"/>
              <a:t>stus</a:t>
            </a:r>
            <a:r>
              <a:rPr lang="en-US" sz="1800" dirty="0"/>
              <a:t>" [</a:t>
            </a:r>
            <a:r>
              <a:rPr lang="en-US" sz="1800" dirty="0" err="1"/>
              <a:t>style.backgroundColor</a:t>
            </a:r>
            <a:r>
              <a:rPr lang="en-US" sz="1800" dirty="0"/>
              <a:t>]="</a:t>
            </a:r>
            <a:r>
              <a:rPr lang="en-US" sz="1800" dirty="0" err="1"/>
              <a:t>s.marks</a:t>
            </a:r>
            <a:r>
              <a:rPr lang="en-US" sz="1800" dirty="0"/>
              <a:t>&lt;35?'red':none"&gt;</a:t>
            </a:r>
          </a:p>
          <a:p>
            <a:r>
              <a:rPr lang="en-US" dirty="0"/>
              <a:t>[</a:t>
            </a:r>
            <a:r>
              <a:rPr lang="en-US" dirty="0" err="1"/>
              <a:t>attr.any</a:t>
            </a:r>
            <a:r>
              <a:rPr lang="en-US" dirty="0"/>
              <a:t>]: </a:t>
            </a:r>
            <a:r>
              <a:rPr lang="en-US" sz="1800" dirty="0"/>
              <a:t>Above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292A-043D-4347-96CE-D5CD007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Forms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05B-88B7-4968-BF90-62DB87B0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39957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Template Driven Validation: </a:t>
            </a:r>
            <a:r>
              <a:rPr lang="en-US" sz="1800" dirty="0">
                <a:hlinkClick r:id="rId2"/>
              </a:rPr>
              <a:t>https://codecraft.tv/courses/angular/forms/template-driven/</a:t>
            </a:r>
            <a:endParaRPr lang="en-US" sz="1800" dirty="0"/>
          </a:p>
          <a:p>
            <a:r>
              <a:rPr lang="en-US" sz="1800" dirty="0"/>
              <a:t>Model Driven Validation: </a:t>
            </a:r>
          </a:p>
          <a:p>
            <a:pPr lvl="1"/>
            <a:r>
              <a:rPr lang="en-US" sz="1800" dirty="0" err="1"/>
              <a:t>Appmodule.ts</a:t>
            </a:r>
            <a:r>
              <a:rPr lang="en-US" sz="1800" dirty="0"/>
              <a:t> need </a:t>
            </a:r>
          </a:p>
          <a:p>
            <a:pPr marL="457200" lvl="1" indent="0">
              <a:buNone/>
            </a:pPr>
            <a:r>
              <a:rPr lang="en-US" sz="1800" dirty="0"/>
              <a:t>	import { </a:t>
            </a:r>
            <a:r>
              <a:rPr lang="en-US" sz="1800" dirty="0" err="1"/>
              <a:t>FormsModule</a:t>
            </a:r>
            <a:r>
              <a:rPr lang="en-US" sz="1800" dirty="0"/>
              <a:t>, </a:t>
            </a:r>
            <a:r>
              <a:rPr lang="en-US" sz="1800" dirty="0" err="1"/>
              <a:t>ReactiveFormsModule</a:t>
            </a:r>
            <a:r>
              <a:rPr lang="en-US" sz="1800" dirty="0"/>
              <a:t> } from '@angular/forms';</a:t>
            </a:r>
          </a:p>
          <a:p>
            <a:pPr marL="914400" lvl="2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NgModule</a:t>
            </a:r>
            <a:r>
              <a:rPr lang="en-US" sz="1800" dirty="0"/>
              <a:t>({imports: [</a:t>
            </a:r>
            <a:r>
              <a:rPr lang="en-US" sz="1800" dirty="0" err="1"/>
              <a:t>BrowserModule,FormsModule,ReactiveFormsModule</a:t>
            </a:r>
            <a:r>
              <a:rPr lang="en-US" sz="1800" dirty="0"/>
              <a:t>]})</a:t>
            </a:r>
          </a:p>
          <a:p>
            <a:pPr lvl="1"/>
            <a:r>
              <a:rPr lang="en-US" sz="1800" dirty="0"/>
              <a:t>In html we need [</a:t>
            </a:r>
            <a:r>
              <a:rPr lang="en-US" sz="1800" dirty="0" err="1"/>
              <a:t>formGroup</a:t>
            </a:r>
            <a:r>
              <a:rPr lang="en-US" sz="1800" dirty="0"/>
              <a:t>] attribute like:</a:t>
            </a:r>
          </a:p>
          <a:p>
            <a:pPr marL="457200" lvl="1" indent="0">
              <a:buNone/>
            </a:pPr>
            <a:r>
              <a:rPr lang="en-US" sz="1800" dirty="0"/>
              <a:t>	&lt;form [</a:t>
            </a:r>
            <a:r>
              <a:rPr lang="en-US" sz="1800" dirty="0" err="1"/>
              <a:t>formGroup</a:t>
            </a:r>
            <a:r>
              <a:rPr lang="en-US" sz="1800" dirty="0"/>
              <a:t>]="</a:t>
            </a:r>
            <a:r>
              <a:rPr lang="en-US" sz="1800" dirty="0" err="1"/>
              <a:t>empFormGroup</a:t>
            </a:r>
            <a:r>
              <a:rPr lang="en-US" sz="1800" dirty="0"/>
              <a:t>" (</a:t>
            </a:r>
            <a:r>
              <a:rPr lang="en-US" sz="1800" dirty="0" err="1"/>
              <a:t>ngSubmit</a:t>
            </a:r>
            <a:r>
              <a:rPr lang="en-US" sz="1800" dirty="0"/>
              <a:t>)="</a:t>
            </a:r>
            <a:r>
              <a:rPr lang="en-US" sz="1800" dirty="0" err="1"/>
              <a:t>onSubmit</a:t>
            </a:r>
            <a:r>
              <a:rPr lang="en-US" sz="1800" dirty="0"/>
              <a:t>()"&gt;</a:t>
            </a:r>
          </a:p>
          <a:p>
            <a:pPr lvl="1"/>
            <a:r>
              <a:rPr lang="en-US" sz="1800" dirty="0" err="1"/>
              <a:t>formControlName</a:t>
            </a:r>
            <a:r>
              <a:rPr lang="en-US" sz="1800" dirty="0"/>
              <a:t> for each control like:</a:t>
            </a:r>
          </a:p>
          <a:p>
            <a:pPr marL="457200" lvl="1" indent="0">
              <a:buNone/>
            </a:pPr>
            <a:r>
              <a:rPr lang="en-US" sz="1800" dirty="0"/>
              <a:t>	&lt;input </a:t>
            </a:r>
            <a:r>
              <a:rPr lang="en-US" sz="1800" dirty="0" err="1"/>
              <a:t>formControlName</a:t>
            </a:r>
            <a:r>
              <a:rPr lang="en-US" sz="1800" dirty="0"/>
              <a:t>="</a:t>
            </a:r>
            <a:r>
              <a:rPr lang="en-US" sz="1800" dirty="0" err="1"/>
              <a:t>ename</a:t>
            </a:r>
            <a:r>
              <a:rPr lang="en-US" sz="1800" dirty="0"/>
              <a:t>" /&gt;</a:t>
            </a:r>
          </a:p>
          <a:p>
            <a:pPr lvl="1"/>
            <a:r>
              <a:rPr lang="en-US" sz="1800" dirty="0"/>
              <a:t>In *.</a:t>
            </a:r>
            <a:r>
              <a:rPr lang="en-US" sz="1800" dirty="0" err="1"/>
              <a:t>ts</a:t>
            </a:r>
            <a:r>
              <a:rPr lang="en-US" sz="1800" dirty="0"/>
              <a:t> file: </a:t>
            </a:r>
          </a:p>
          <a:p>
            <a:pPr marL="457200" lvl="1" indent="0">
              <a:buNone/>
            </a:pPr>
            <a:r>
              <a:rPr lang="en-US" sz="1800" dirty="0"/>
              <a:t>export class </a:t>
            </a:r>
            <a:r>
              <a:rPr lang="en-US" sz="1800" dirty="0" err="1"/>
              <a:t>FormsValidationComponent</a:t>
            </a:r>
            <a:r>
              <a:rPr lang="en-US" sz="1800" dirty="0"/>
              <a:t> implements </a:t>
            </a:r>
            <a:r>
              <a:rPr lang="en-US" sz="1800" dirty="0" err="1"/>
              <a:t>OnInit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 err="1"/>
              <a:t>empFormGroup</a:t>
            </a:r>
            <a:r>
              <a:rPr lang="en-US" sz="1800" dirty="0"/>
              <a:t>: </a:t>
            </a:r>
            <a:r>
              <a:rPr lang="en-US" sz="1800" dirty="0" err="1"/>
              <a:t>FormGroup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 err="1"/>
              <a:t>ngOnInit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 err="1"/>
              <a:t>this.empFormGroup</a:t>
            </a:r>
            <a:r>
              <a:rPr lang="en-US" sz="1800" dirty="0"/>
              <a:t> = </a:t>
            </a:r>
            <a:r>
              <a:rPr lang="en-US" sz="1800" dirty="0" err="1"/>
              <a:t>Constants.setFormValidations</a:t>
            </a:r>
            <a:r>
              <a:rPr lang="en-US" sz="1800" dirty="0"/>
              <a:t>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374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629D-E82D-4FCA-BE68-C7DBD25F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/>
              <a:t>Forms </a:t>
            </a:r>
            <a:r>
              <a:rPr lang="en-US" dirty="0" err="1"/>
              <a:t>Validatin</a:t>
            </a:r>
            <a:r>
              <a:rPr lang="en-US" dirty="0"/>
              <a:t> &amp; Custom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3F2F-B60F-4A38-93E9-8A1BBB22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export class Constants {</a:t>
            </a:r>
          </a:p>
          <a:p>
            <a:pPr marL="457200" lvl="1" indent="0">
              <a:buNone/>
            </a:pPr>
            <a:r>
              <a:rPr lang="en-US" sz="1200" dirty="0"/>
              <a:t>static </a:t>
            </a:r>
            <a:r>
              <a:rPr lang="en-US" sz="1200" dirty="0" err="1"/>
              <a:t>setFormValidations</a:t>
            </a:r>
            <a:r>
              <a:rPr lang="en-US" sz="1200" dirty="0"/>
              <a:t>(): </a:t>
            </a:r>
            <a:r>
              <a:rPr lang="en-US" sz="1200" dirty="0" err="1"/>
              <a:t>FormGroup</a:t>
            </a:r>
            <a:r>
              <a:rPr lang="en-US" sz="1200" dirty="0"/>
              <a:t> {</a:t>
            </a:r>
          </a:p>
          <a:p>
            <a:pPr marL="457200" lvl="1" indent="0">
              <a:buNone/>
            </a:pPr>
            <a:r>
              <a:rPr lang="en-US" sz="1200" dirty="0"/>
              <a:t>return new </a:t>
            </a:r>
            <a:r>
              <a:rPr lang="en-US" sz="1200" dirty="0" err="1"/>
              <a:t>FormGroup</a:t>
            </a:r>
            <a:r>
              <a:rPr lang="en-US" sz="1200" dirty="0"/>
              <a:t>({</a:t>
            </a:r>
          </a:p>
          <a:p>
            <a:pPr marL="457200" lvl="1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ename</a:t>
            </a:r>
            <a:r>
              <a:rPr lang="en-US" sz="1200" dirty="0"/>
              <a:t>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, </a:t>
            </a:r>
            <a:r>
              <a:rPr lang="en-US" sz="1200" dirty="0" err="1"/>
              <a:t>Validators.minLength</a:t>
            </a:r>
            <a:r>
              <a:rPr lang="en-US" sz="1200" dirty="0"/>
              <a:t>(5)]),</a:t>
            </a:r>
          </a:p>
          <a:p>
            <a:pPr marL="457200" lvl="1" indent="0">
              <a:buNone/>
            </a:pPr>
            <a:r>
              <a:rPr lang="en-US" sz="1200" dirty="0"/>
              <a:t>'age':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, </a:t>
            </a:r>
            <a:r>
              <a:rPr lang="en-US" sz="1200" dirty="0" err="1"/>
              <a:t>Constants.ageRageValidation</a:t>
            </a:r>
            <a:r>
              <a:rPr lang="en-US" sz="1200" dirty="0"/>
              <a:t>]),</a:t>
            </a:r>
          </a:p>
          <a:p>
            <a:pPr marL="457200" lvl="1" indent="0">
              <a:buNone/>
            </a:pPr>
            <a:r>
              <a:rPr lang="en-US" sz="1200" dirty="0"/>
              <a:t>'salary': new </a:t>
            </a:r>
            <a:r>
              <a:rPr lang="en-US" sz="1200" dirty="0" err="1"/>
              <a:t>FormControl</a:t>
            </a:r>
            <a:r>
              <a:rPr lang="en-US" sz="1200" dirty="0"/>
              <a:t>(),</a:t>
            </a:r>
          </a:p>
          <a:p>
            <a:pPr marL="457200" lvl="1" indent="0">
              <a:buNone/>
            </a:pPr>
            <a:r>
              <a:rPr lang="en-US" sz="1200" dirty="0"/>
              <a:t>'address': new </a:t>
            </a:r>
            <a:r>
              <a:rPr lang="en-US" sz="1200" dirty="0" err="1"/>
              <a:t>FormControl</a:t>
            </a:r>
            <a:r>
              <a:rPr lang="en-US" sz="1200" dirty="0"/>
              <a:t>(null, [</a:t>
            </a:r>
            <a:r>
              <a:rPr lang="en-US" sz="1200" dirty="0" err="1"/>
              <a:t>Validators.required</a:t>
            </a:r>
            <a:r>
              <a:rPr lang="en-US" sz="1200" dirty="0"/>
              <a:t>]),</a:t>
            </a:r>
          </a:p>
          <a:p>
            <a:pPr marL="457200" lvl="1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higherQualifiation</a:t>
            </a:r>
            <a:r>
              <a:rPr lang="en-US" sz="1200" dirty="0"/>
              <a:t>': new </a:t>
            </a:r>
            <a:r>
              <a:rPr lang="en-US" sz="1200" dirty="0" err="1"/>
              <a:t>FormControl</a:t>
            </a:r>
            <a:r>
              <a:rPr lang="en-US" sz="1200" dirty="0"/>
              <a:t>(null, </a:t>
            </a:r>
            <a:r>
              <a:rPr lang="en-US" sz="1200" dirty="0" err="1"/>
              <a:t>Validators.required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r>
              <a:rPr lang="en-US" sz="1200" dirty="0"/>
              <a:t>}, /*{ </a:t>
            </a:r>
            <a:r>
              <a:rPr lang="en-US" sz="1200" dirty="0" err="1"/>
              <a:t>updateOn</a:t>
            </a:r>
            <a:r>
              <a:rPr lang="en-US" sz="1200" dirty="0"/>
              <a:t>: "submit" }*/)//</a:t>
            </a:r>
            <a:r>
              <a:rPr lang="en-US" sz="1200" dirty="0" err="1"/>
              <a:t>updateon</a:t>
            </a:r>
            <a:r>
              <a:rPr lang="en-US" sz="1200" dirty="0"/>
              <a:t> default is change. we can </a:t>
            </a:r>
            <a:r>
              <a:rPr lang="en-US" sz="1200" dirty="0" err="1"/>
              <a:t>applay</a:t>
            </a:r>
            <a:r>
              <a:rPr lang="en-US" sz="1200" dirty="0"/>
              <a:t> change/blur/submit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pPr marL="457200" lvl="1" indent="0">
              <a:buNone/>
            </a:pPr>
            <a:r>
              <a:rPr lang="en-US" sz="1200" dirty="0"/>
              <a:t> static </a:t>
            </a:r>
            <a:r>
              <a:rPr lang="en-US" sz="1200" dirty="0" err="1"/>
              <a:t>ageRageValidation</a:t>
            </a:r>
            <a:r>
              <a:rPr lang="en-US" sz="1200" dirty="0"/>
              <a:t>(ctrl: </a:t>
            </a:r>
            <a:r>
              <a:rPr lang="en-US" sz="1200" dirty="0" err="1"/>
              <a:t>FormControl</a:t>
            </a:r>
            <a:r>
              <a:rPr lang="en-US" sz="1200" dirty="0"/>
              <a:t>) {</a:t>
            </a:r>
          </a:p>
          <a:p>
            <a:pPr marL="457200" lvl="1" indent="0">
              <a:buNone/>
            </a:pPr>
            <a:r>
              <a:rPr lang="en-US" sz="1200" dirty="0"/>
              <a:t> if (+</a:t>
            </a:r>
            <a:r>
              <a:rPr lang="en-US" sz="1200" dirty="0" err="1"/>
              <a:t>ctrl.value</a:t>
            </a:r>
            <a:r>
              <a:rPr lang="en-US" sz="1200" dirty="0"/>
              <a:t> &gt;= 20 &amp;&amp; +</a:t>
            </a:r>
            <a:r>
              <a:rPr lang="en-US" sz="1200" dirty="0" err="1"/>
              <a:t>ctrl.value</a:t>
            </a:r>
            <a:r>
              <a:rPr lang="en-US" sz="1200" dirty="0"/>
              <a:t> &lt;= 50) {</a:t>
            </a:r>
          </a:p>
          <a:p>
            <a:pPr marL="457200" lvl="1" indent="0">
              <a:buNone/>
            </a:pPr>
            <a:r>
              <a:rPr lang="en-US" sz="1200" dirty="0"/>
              <a:t> return null;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pPr marL="457200" lvl="1" indent="0">
              <a:buNone/>
            </a:pPr>
            <a:r>
              <a:rPr lang="en-US" sz="1200" dirty="0"/>
              <a:t> else {</a:t>
            </a:r>
          </a:p>
          <a:p>
            <a:pPr marL="457200" lvl="1" indent="0">
              <a:buNone/>
            </a:pPr>
            <a:r>
              <a:rPr lang="en-US" sz="1200" dirty="0"/>
              <a:t>return { </a:t>
            </a:r>
            <a:r>
              <a:rPr lang="en-US" sz="1200" dirty="0" err="1"/>
              <a:t>agerange</a:t>
            </a:r>
            <a:r>
              <a:rPr lang="en-US" sz="1200" dirty="0"/>
              <a:t>: true }</a:t>
            </a:r>
          </a:p>
          <a:p>
            <a:pPr marL="457200" lvl="1" indent="0">
              <a:buNone/>
            </a:pPr>
            <a:r>
              <a:rPr lang="en-US" sz="1200" dirty="0"/>
              <a:t> }</a:t>
            </a:r>
          </a:p>
          <a:p>
            <a:pPr marL="457200" lvl="1" indent="0">
              <a:buNone/>
            </a:pPr>
            <a:br>
              <a:rPr lang="en-US" sz="1200" dirty="0"/>
            </a:br>
            <a:r>
              <a:rPr lang="en-US" sz="1200" dirty="0"/>
              <a:t>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3E52-89C8-4DF5-AB91-7F2B73D2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/>
              <a:t>Http Calls (Server/API calls)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59C-32A8-4B41-804A-D9EEA3EA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Appmodule.ts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HttpClientModule</a:t>
            </a:r>
            <a:r>
              <a:rPr lang="en-US" dirty="0"/>
              <a:t> } from '@angular/common/http'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({imports: [</a:t>
            </a:r>
            <a:r>
              <a:rPr lang="en-US" dirty="0" err="1"/>
              <a:t>HttpClientModule</a:t>
            </a:r>
            <a:r>
              <a:rPr lang="en-US" dirty="0"/>
              <a:t>]})</a:t>
            </a:r>
          </a:p>
          <a:p>
            <a:r>
              <a:rPr lang="en-US" dirty="0"/>
              <a:t>Calling Service:</a:t>
            </a:r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</a:t>
            </a:r>
            <a:r>
              <a:rPr lang="en-US" dirty="0"/>
              <a:t> } from '@angular/common/http';</a:t>
            </a:r>
          </a:p>
          <a:p>
            <a:pPr marL="457200" lvl="1" indent="0">
              <a:buNone/>
            </a:pPr>
            <a:r>
              <a:rPr lang="en-US" dirty="0"/>
              <a:t>constructor(private </a:t>
            </a:r>
            <a:r>
              <a:rPr lang="en-US" dirty="0" err="1"/>
              <a:t>httpClient</a:t>
            </a:r>
            <a:r>
              <a:rPr lang="en-US" dirty="0"/>
              <a:t>: </a:t>
            </a:r>
            <a:r>
              <a:rPr lang="en-US" dirty="0" err="1"/>
              <a:t>HttpClient</a:t>
            </a:r>
            <a:r>
              <a:rPr lang="en-US" dirty="0"/>
              <a:t>) { }</a:t>
            </a:r>
          </a:p>
          <a:p>
            <a:pPr marL="457200" lvl="1" indent="0">
              <a:buNone/>
            </a:pPr>
            <a:r>
              <a:rPr lang="en-US" dirty="0" err="1"/>
              <a:t>getEmployees</a:t>
            </a:r>
            <a:r>
              <a:rPr lang="en-US" dirty="0"/>
              <a:t>(): Observable&lt;</a:t>
            </a:r>
            <a:r>
              <a:rPr lang="en-US" dirty="0" err="1"/>
              <a:t>EmployeeModel</a:t>
            </a:r>
            <a:r>
              <a:rPr lang="en-US" dirty="0"/>
              <a:t>[]&gt; {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obser</a:t>
            </a:r>
            <a:r>
              <a:rPr lang="en-US" dirty="0"/>
              <a:t> = </a:t>
            </a:r>
            <a:r>
              <a:rPr lang="en-US" dirty="0" err="1"/>
              <a:t>this.httpClient.get</a:t>
            </a:r>
            <a:r>
              <a:rPr lang="en-US" dirty="0"/>
              <a:t>("http://localhost:50093/</a:t>
            </a:r>
            <a:r>
              <a:rPr lang="en-US" dirty="0" err="1"/>
              <a:t>api</a:t>
            </a:r>
            <a:r>
              <a:rPr lang="en-US" dirty="0"/>
              <a:t>/employee");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obser.pipe</a:t>
            </a:r>
            <a:r>
              <a:rPr lang="en-US" dirty="0"/>
              <a:t>(map(v =&gt; v as </a:t>
            </a:r>
            <a:r>
              <a:rPr lang="en-US" dirty="0" err="1"/>
              <a:t>EmployeeModel</a:t>
            </a:r>
            <a:r>
              <a:rPr lang="en-US" dirty="0"/>
              <a:t>[]));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getEmployee</a:t>
            </a:r>
            <a:r>
              <a:rPr lang="en-US" dirty="0"/>
              <a:t>(</a:t>
            </a:r>
            <a:r>
              <a:rPr lang="en-US" dirty="0" err="1"/>
              <a:t>eno</a:t>
            </a:r>
            <a:r>
              <a:rPr lang="en-US" dirty="0"/>
              <a:t>: number): Observable&lt;object&gt;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this.httpClient.get</a:t>
            </a:r>
            <a:r>
              <a:rPr lang="en-US" dirty="0"/>
              <a:t>("http://localhost:50093/</a:t>
            </a:r>
            <a:r>
              <a:rPr lang="en-US" dirty="0" err="1"/>
              <a:t>api</a:t>
            </a:r>
            <a:r>
              <a:rPr lang="en-US" dirty="0"/>
              <a:t>/employee/" + </a:t>
            </a:r>
            <a:r>
              <a:rPr lang="en-US" dirty="0" err="1"/>
              <a:t>eno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7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EF04-E8D0-4267-9F0B-7A584E4E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Calls (Server/API calls) 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D939-9D6E-4FCD-91BA-16D9D22D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postEmployee</a:t>
            </a:r>
            <a:r>
              <a:rPr lang="en-US" sz="2000" dirty="0"/>
              <a:t>(</a:t>
            </a:r>
            <a:r>
              <a:rPr lang="en-US" sz="2000" dirty="0" err="1"/>
              <a:t>emp</a:t>
            </a:r>
            <a:r>
              <a:rPr lang="en-US" sz="2000" dirty="0"/>
              <a:t>: </a:t>
            </a:r>
            <a:r>
              <a:rPr lang="en-US" sz="2000" dirty="0" err="1"/>
              <a:t>EmployeeModel</a:t>
            </a:r>
            <a:r>
              <a:rPr lang="en-US" sz="2000" dirty="0"/>
              <a:t>):Observable&lt;any&gt; {</a:t>
            </a:r>
          </a:p>
          <a:p>
            <a:pPr marL="457200" lvl="1" indent="0">
              <a:buNone/>
            </a:pPr>
            <a:r>
              <a:rPr lang="en-US" sz="1600" dirty="0" err="1"/>
              <a:t>emp.Address</a:t>
            </a:r>
            <a:r>
              <a:rPr lang="en-US" sz="1600" dirty="0"/>
              <a:t> = "BTM";</a:t>
            </a:r>
          </a:p>
          <a:p>
            <a:pPr marL="457200" lvl="1" indent="0">
              <a:buNone/>
            </a:pPr>
            <a:r>
              <a:rPr lang="en-US" sz="1600" dirty="0" err="1"/>
              <a:t>emp.Age</a:t>
            </a:r>
            <a:r>
              <a:rPr lang="en-US" sz="1600" dirty="0"/>
              <a:t> = 34;</a:t>
            </a:r>
          </a:p>
          <a:p>
            <a:pPr marL="457200" lvl="1" indent="0">
              <a:buNone/>
            </a:pPr>
            <a:r>
              <a:rPr lang="en-US" sz="1600" dirty="0" err="1"/>
              <a:t>emp.Ename</a:t>
            </a:r>
            <a:r>
              <a:rPr lang="en-US" sz="1600" dirty="0"/>
              <a:t> = "Post </a:t>
            </a:r>
            <a:r>
              <a:rPr lang="en-US" sz="1600" dirty="0" err="1"/>
              <a:t>Emp</a:t>
            </a:r>
            <a:r>
              <a:rPr lang="en-US" sz="1600" dirty="0"/>
              <a:t>";</a:t>
            </a:r>
          </a:p>
          <a:p>
            <a:pPr marL="457200" lvl="1" indent="0">
              <a:buNone/>
            </a:pPr>
            <a:r>
              <a:rPr lang="en-US" sz="1600" dirty="0" err="1"/>
              <a:t>emp.Eno</a:t>
            </a:r>
            <a:r>
              <a:rPr lang="en-US" sz="1600" dirty="0"/>
              <a:t> = 5040;</a:t>
            </a:r>
          </a:p>
          <a:p>
            <a:pPr marL="457200" lvl="1" indent="0">
              <a:buNone/>
            </a:pPr>
            <a:r>
              <a:rPr lang="en-US" sz="1600" dirty="0" err="1"/>
              <a:t>emp.Qualification</a:t>
            </a:r>
            <a:r>
              <a:rPr lang="en-US" sz="1600" dirty="0"/>
              <a:t> = "BE";</a:t>
            </a:r>
          </a:p>
          <a:p>
            <a:pPr marL="457200" lvl="1" indent="0">
              <a:buNone/>
            </a:pPr>
            <a:r>
              <a:rPr lang="en-US" sz="1600" dirty="0" err="1"/>
              <a:t>emp.Salary</a:t>
            </a:r>
            <a:r>
              <a:rPr lang="en-US" sz="1600" dirty="0"/>
              <a:t> = 50000;</a:t>
            </a:r>
          </a:p>
          <a:p>
            <a:pPr marL="457200" lvl="1" indent="0">
              <a:buNone/>
            </a:pPr>
            <a:br>
              <a:rPr lang="en-US" sz="1600" dirty="0"/>
            </a:br>
            <a:r>
              <a:rPr lang="en-US" sz="1600" dirty="0"/>
              <a:t>return </a:t>
            </a:r>
            <a:r>
              <a:rPr lang="en-US" sz="1600" dirty="0" err="1"/>
              <a:t>this.httpClient.post</a:t>
            </a:r>
            <a:r>
              <a:rPr lang="en-US" sz="1600" dirty="0"/>
              <a:t>("http://localhost:50093/</a:t>
            </a:r>
            <a:r>
              <a:rPr lang="en-US" sz="1600" dirty="0" err="1"/>
              <a:t>api</a:t>
            </a:r>
            <a:r>
              <a:rPr lang="en-US" sz="1600" dirty="0"/>
              <a:t>/employee",</a:t>
            </a:r>
            <a:r>
              <a:rPr lang="en-US" sz="1600" dirty="0" err="1"/>
              <a:t>emp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7BD9-6D60-4369-9898-36092D897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97"/>
            <a:ext cx="9144000" cy="88458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Component without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89301-891D-40A1-ABBE-5F601AF6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0566"/>
            <a:ext cx="9144000" cy="481053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import { Component } from '@angular/core';</a:t>
            </a:r>
          </a:p>
          <a:p>
            <a:pPr algn="l"/>
            <a:br>
              <a:rPr lang="en-US" sz="2000" dirty="0"/>
            </a:br>
            <a:r>
              <a:rPr lang="en-US" sz="2000" dirty="0"/>
              <a:t>@Component({</a:t>
            </a:r>
          </a:p>
          <a:p>
            <a:pPr algn="l"/>
            <a:r>
              <a:rPr lang="en-US" sz="2000" dirty="0"/>
              <a:t>selector: 'app-root',</a:t>
            </a:r>
          </a:p>
          <a:p>
            <a:pPr algn="l"/>
            <a:r>
              <a:rPr lang="en-US" sz="2000" dirty="0"/>
              <a:t>template: `</a:t>
            </a:r>
          </a:p>
          <a:p>
            <a:pPr algn="l"/>
            <a:r>
              <a:rPr lang="en-US" sz="2000" dirty="0"/>
              <a:t>&lt;div class="</a:t>
            </a:r>
            <a:r>
              <a:rPr lang="en-US" sz="2000" dirty="0" err="1"/>
              <a:t>clsname</a:t>
            </a:r>
            <a:r>
              <a:rPr lang="en-US" sz="2000" dirty="0"/>
              <a:t>"&gt;Html content&lt;/div&gt;</a:t>
            </a:r>
          </a:p>
          <a:p>
            <a:pPr algn="l"/>
            <a:r>
              <a:rPr lang="en-US" sz="2000" dirty="0"/>
              <a:t>`,</a:t>
            </a:r>
          </a:p>
          <a:p>
            <a:pPr algn="l"/>
            <a:r>
              <a:rPr lang="en-US" sz="2000" dirty="0"/>
              <a:t>styles: [`.</a:t>
            </a:r>
            <a:r>
              <a:rPr lang="en-US" sz="2000" dirty="0" err="1"/>
              <a:t>clsname</a:t>
            </a:r>
            <a:r>
              <a:rPr lang="en-US" sz="2000" dirty="0"/>
              <a:t>{font-size:50px}`]</a:t>
            </a:r>
          </a:p>
          <a:p>
            <a:pPr algn="l"/>
            <a:r>
              <a:rPr lang="en-US" sz="2000" dirty="0"/>
              <a:t>})</a:t>
            </a:r>
          </a:p>
          <a:p>
            <a:pPr algn="l"/>
            <a:r>
              <a:rPr lang="en-US" sz="2000" dirty="0"/>
              <a:t>export 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title = 'app';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97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82FB-C7C5-4DDC-805E-F27A8F6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C42F-80A4-48FA-AC2B-C9308591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1400" b="1" dirty="0"/>
              <a:t>In Parent:</a:t>
            </a:r>
          </a:p>
          <a:p>
            <a:pPr lvl="1"/>
            <a:r>
              <a:rPr lang="en-US" sz="1400" dirty="0"/>
              <a:t>&lt;app-employees  </a:t>
            </a:r>
            <a:r>
              <a:rPr lang="en-US" sz="1400" b="1" dirty="0"/>
              <a:t>[caption]</a:t>
            </a:r>
            <a:r>
              <a:rPr lang="en-US" sz="1400" dirty="0"/>
              <a:t>="</a:t>
            </a:r>
            <a:r>
              <a:rPr lang="en-US" sz="1400" dirty="0" err="1"/>
              <a:t>empCaption</a:t>
            </a:r>
            <a:r>
              <a:rPr lang="en-US" sz="1400" dirty="0"/>
              <a:t>"&gt;&lt;/app-employees&gt;</a:t>
            </a:r>
          </a:p>
          <a:p>
            <a:r>
              <a:rPr lang="en-US" sz="1400" b="1" dirty="0"/>
              <a:t>In Child</a:t>
            </a:r>
          </a:p>
          <a:p>
            <a:pPr marL="0" indent="0">
              <a:buNone/>
            </a:pPr>
            <a:r>
              <a:rPr lang="en-US" sz="1400" dirty="0"/>
              <a:t>import { Component, </a:t>
            </a:r>
            <a:r>
              <a:rPr lang="en-US" sz="1400" dirty="0" err="1"/>
              <a:t>OnInit</a:t>
            </a:r>
            <a:r>
              <a:rPr lang="en-US" sz="1400" dirty="0"/>
              <a:t>, Input } from '@angular/core';</a:t>
            </a:r>
          </a:p>
          <a:p>
            <a:pPr marL="0" indent="0">
              <a:buNone/>
            </a:pPr>
            <a:r>
              <a:rPr lang="en-US" sz="1400" dirty="0"/>
              <a:t>@Component({</a:t>
            </a:r>
          </a:p>
          <a:p>
            <a:pPr marL="0" indent="0">
              <a:buNone/>
            </a:pPr>
            <a:r>
              <a:rPr lang="en-US" sz="1400" dirty="0"/>
              <a:t>selector: 'app-employees',</a:t>
            </a:r>
          </a:p>
          <a:p>
            <a:pPr marL="0" indent="0">
              <a:buNone/>
            </a:pPr>
            <a:r>
              <a:rPr lang="en-US" sz="1400" dirty="0" err="1"/>
              <a:t>templateUrl</a:t>
            </a:r>
            <a:r>
              <a:rPr lang="en-US" sz="1400" dirty="0"/>
              <a:t>: './employees.component.html',</a:t>
            </a:r>
          </a:p>
          <a:p>
            <a:pPr marL="0" indent="0">
              <a:buNone/>
            </a:pPr>
            <a:r>
              <a:rPr lang="en-US" sz="1400" dirty="0" err="1"/>
              <a:t>styleUrls</a:t>
            </a:r>
            <a:r>
              <a:rPr lang="en-US" sz="1400" dirty="0"/>
              <a:t>: ['./employees.component.css']</a:t>
            </a:r>
          </a:p>
          <a:p>
            <a:pPr marL="0" indent="0">
              <a:buNone/>
            </a:pPr>
            <a:r>
              <a:rPr lang="en-US" sz="1400" dirty="0"/>
              <a:t>})</a:t>
            </a:r>
          </a:p>
          <a:p>
            <a:pPr marL="0" indent="0">
              <a:buNone/>
            </a:pPr>
            <a:r>
              <a:rPr lang="en-US" sz="1400" dirty="0"/>
              <a:t>export class </a:t>
            </a:r>
            <a:r>
              <a:rPr lang="en-US" sz="1400" dirty="0" err="1"/>
              <a:t>EmployeesComponent</a:t>
            </a:r>
            <a:r>
              <a:rPr lang="en-US" sz="1400" dirty="0"/>
              <a:t> implements </a:t>
            </a:r>
            <a:r>
              <a:rPr lang="en-US" sz="1400" dirty="0" err="1"/>
              <a:t>OnInit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@Input() caption: string;</a:t>
            </a:r>
          </a:p>
          <a:p>
            <a:pPr marL="0" indent="0">
              <a:buNone/>
            </a:pPr>
            <a:r>
              <a:rPr lang="en-US" sz="1400" dirty="0"/>
              <a:t>constructor() {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039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C320-12C7-438A-A890-C3C557CF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Parameters in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86A3-8638-471A-9F53-2F267FF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131214"/>
          </a:xfrm>
        </p:spPr>
        <p:txBody>
          <a:bodyPr>
            <a:noAutofit/>
          </a:bodyPr>
          <a:lstStyle/>
          <a:p>
            <a:r>
              <a:rPr lang="en-US" sz="1800" dirty="0"/>
              <a:t>In Parent: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sv-SE" sz="1800" dirty="0"/>
              <a:t>&lt;app-menu (menuClickEvent)="handleMenuClick($event);"&gt;&lt;/app-menu&gt;</a:t>
            </a:r>
          </a:p>
          <a:p>
            <a:pPr marL="0" indent="0">
              <a:buNone/>
            </a:pPr>
            <a:r>
              <a:rPr lang="en-US" sz="1800" dirty="0"/>
              <a:t>@Component({</a:t>
            </a:r>
          </a:p>
          <a:p>
            <a:pPr marL="0" indent="0">
              <a:buNone/>
            </a:pPr>
            <a:r>
              <a:rPr lang="en-US" sz="1800" dirty="0"/>
              <a:t>selector: 'app-</a:t>
            </a:r>
            <a:r>
              <a:rPr lang="en-US" sz="1800" dirty="0" err="1"/>
              <a:t>appcomponent</a:t>
            </a:r>
            <a:r>
              <a:rPr lang="en-US" sz="1800" dirty="0"/>
              <a:t>',</a:t>
            </a:r>
          </a:p>
          <a:p>
            <a:pPr marL="0" indent="0">
              <a:buNone/>
            </a:pPr>
            <a:r>
              <a:rPr lang="en-US" sz="1800" dirty="0" err="1"/>
              <a:t>templateUrl</a:t>
            </a:r>
            <a:r>
              <a:rPr lang="en-US" sz="1800" dirty="0"/>
              <a:t>: './app.component.html',</a:t>
            </a:r>
          </a:p>
          <a:p>
            <a:pPr marL="0" indent="0">
              <a:buNone/>
            </a:pPr>
            <a:r>
              <a:rPr lang="en-US" sz="1800" dirty="0" err="1"/>
              <a:t>styleUrls</a:t>
            </a:r>
            <a:r>
              <a:rPr lang="en-US" sz="1800" dirty="0"/>
              <a:t>: ['./app.component.css']</a:t>
            </a:r>
          </a:p>
          <a:p>
            <a:pPr marL="0" indent="0">
              <a:buNone/>
            </a:pPr>
            <a:r>
              <a:rPr lang="en-US" sz="1800" dirty="0"/>
              <a:t>})</a:t>
            </a:r>
          </a:p>
          <a:p>
            <a:pPr marL="0" indent="0">
              <a:buNone/>
            </a:pPr>
            <a:r>
              <a:rPr lang="en-US" sz="1800" dirty="0"/>
              <a:t>export class </a:t>
            </a:r>
            <a:r>
              <a:rPr lang="en-US" sz="1800" dirty="0" err="1"/>
              <a:t>AppComponent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endParaRPr lang="sv-SE" sz="1800" dirty="0"/>
          </a:p>
          <a:p>
            <a:pPr marL="457200" lvl="1" indent="0">
              <a:buNone/>
            </a:pPr>
            <a:r>
              <a:rPr lang="en-US" sz="1800" dirty="0" err="1"/>
              <a:t>handleMenuClick</a:t>
            </a:r>
            <a:r>
              <a:rPr lang="en-US" sz="1800" dirty="0"/>
              <a:t>(</a:t>
            </a:r>
            <a:r>
              <a:rPr lang="en-US" sz="1800" dirty="0" err="1"/>
              <a:t>menuText</a:t>
            </a:r>
            <a:r>
              <a:rPr lang="en-US" sz="1800" dirty="0"/>
              <a:t>: string) 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9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DD7A-EB6B-4C99-90C4-984C497B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Output Parameters in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589E-EAE2-4D0E-9796-CE22674B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{ Component, </a:t>
            </a:r>
            <a:r>
              <a:rPr lang="en-US" sz="1600" dirty="0" err="1"/>
              <a:t>OnInit</a:t>
            </a:r>
            <a:r>
              <a:rPr lang="en-US" sz="1600" dirty="0"/>
              <a:t>, Output, </a:t>
            </a:r>
            <a:r>
              <a:rPr lang="en-US" sz="1600" dirty="0" err="1"/>
              <a:t>EventEmitter</a:t>
            </a:r>
            <a:r>
              <a:rPr lang="en-US" sz="1600" dirty="0"/>
              <a:t> } from '@angular/core';</a:t>
            </a:r>
          </a:p>
          <a:p>
            <a:pPr marL="0" indent="0">
              <a:buNone/>
            </a:pPr>
            <a:r>
              <a:rPr lang="en-US" sz="1600" dirty="0"/>
              <a:t>@Component({</a:t>
            </a:r>
          </a:p>
          <a:p>
            <a:pPr marL="0" indent="0">
              <a:buNone/>
            </a:pPr>
            <a:r>
              <a:rPr lang="en-US" sz="1600" dirty="0"/>
              <a:t>selector: 'app-menu',</a:t>
            </a:r>
          </a:p>
          <a:p>
            <a:pPr marL="0" indent="0">
              <a:buNone/>
            </a:pPr>
            <a:r>
              <a:rPr lang="en-US" sz="1600" dirty="0" err="1"/>
              <a:t>templateUrl</a:t>
            </a:r>
            <a:r>
              <a:rPr lang="en-US" sz="1600" dirty="0"/>
              <a:t>: './menu.component.html',</a:t>
            </a:r>
          </a:p>
          <a:p>
            <a:pPr marL="0" indent="0">
              <a:buNone/>
            </a:pPr>
            <a:r>
              <a:rPr lang="en-US" sz="1600" dirty="0" err="1"/>
              <a:t>styleUrls</a:t>
            </a:r>
            <a:r>
              <a:rPr lang="en-US" sz="1600" dirty="0"/>
              <a:t>: ['./menu.component.css']</a:t>
            </a:r>
          </a:p>
          <a:p>
            <a:pPr marL="0" indent="0">
              <a:buNone/>
            </a:pP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export class </a:t>
            </a:r>
            <a:r>
              <a:rPr lang="en-US" sz="1600" dirty="0" err="1"/>
              <a:t>MenuComponent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@Output() </a:t>
            </a:r>
            <a:r>
              <a:rPr lang="en-US" sz="1600" dirty="0" err="1"/>
              <a:t>menuClickEvent</a:t>
            </a:r>
            <a:r>
              <a:rPr lang="en-US" sz="1600" dirty="0"/>
              <a:t>: </a:t>
            </a:r>
            <a:r>
              <a:rPr lang="en-US" sz="1600" dirty="0" err="1"/>
              <a:t>EventEmitter</a:t>
            </a:r>
            <a:r>
              <a:rPr lang="en-US" sz="1600" dirty="0"/>
              <a:t>&lt;string&gt;=new </a:t>
            </a:r>
            <a:r>
              <a:rPr lang="en-US" sz="1600" dirty="0" err="1"/>
              <a:t>EventEmitter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constructor() { }</a:t>
            </a:r>
          </a:p>
          <a:p>
            <a:pPr marL="0" indent="0">
              <a:buNone/>
            </a:pPr>
            <a:r>
              <a:rPr lang="en-US" sz="1600" dirty="0" err="1"/>
              <a:t>handleEmployees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this.menuClickEvent.emit</a:t>
            </a:r>
            <a:r>
              <a:rPr lang="en-US" sz="1600" dirty="0"/>
              <a:t>("Employees");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handleStudents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this.menuClickEvent.emit</a:t>
            </a:r>
            <a:r>
              <a:rPr lang="en-US" sz="1600" dirty="0"/>
              <a:t>("Students");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5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241A-37A5-48BE-B004-A250FFE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&amp; </a:t>
            </a:r>
            <a:r>
              <a:rPr lang="en-US" dirty="0" err="1"/>
              <a:t>ViewChild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D11C-0398-4A5E-A19D-8859FC1B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&lt;app-employees #</a:t>
            </a:r>
            <a:r>
              <a:rPr lang="en-US" sz="1800" dirty="0" err="1"/>
              <a:t>empComponent</a:t>
            </a:r>
            <a:r>
              <a:rPr lang="en-US" sz="1800" dirty="0"/>
              <a:t> [caption]="</a:t>
            </a:r>
            <a:r>
              <a:rPr lang="en-US" sz="1800" dirty="0" err="1"/>
              <a:t>empCaption</a:t>
            </a:r>
            <a:r>
              <a:rPr lang="en-US" sz="1800" dirty="0"/>
              <a:t>"&gt;&lt;/app-employees&gt;</a:t>
            </a:r>
          </a:p>
          <a:p>
            <a:r>
              <a:rPr lang="en-US" sz="1800" dirty="0"/>
              <a:t>&lt;button (click)="</a:t>
            </a:r>
            <a:r>
              <a:rPr lang="en-US" sz="1800" dirty="0" err="1"/>
              <a:t>empComponent.submit</a:t>
            </a:r>
            <a:r>
              <a:rPr lang="en-US" sz="1800" dirty="0"/>
              <a:t>();"&gt;Submit&lt;/button&gt;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Here submit() is method inside employee component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can read template reference from *.</a:t>
            </a:r>
            <a:r>
              <a:rPr lang="en-US" sz="1800" dirty="0" err="1"/>
              <a:t>ts</a:t>
            </a:r>
            <a:r>
              <a:rPr lang="en-US" sz="1800" dirty="0"/>
              <a:t> file using </a:t>
            </a:r>
            <a:r>
              <a:rPr lang="en-US" sz="1800" dirty="0" err="1"/>
              <a:t>ViewChild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ViewChild</a:t>
            </a:r>
            <a:r>
              <a:rPr lang="en-US" sz="1800" dirty="0"/>
              <a:t>("</a:t>
            </a:r>
            <a:r>
              <a:rPr lang="en-US" sz="1800" dirty="0" err="1"/>
              <a:t>empComponent</a:t>
            </a:r>
            <a:r>
              <a:rPr lang="en-US" sz="1800" dirty="0"/>
              <a:t>") </a:t>
            </a:r>
            <a:r>
              <a:rPr lang="en-US" sz="1800" dirty="0" err="1"/>
              <a:t>empComponent</a:t>
            </a:r>
            <a:r>
              <a:rPr lang="en-US" sz="1800" dirty="0"/>
              <a:t>: </a:t>
            </a:r>
            <a:r>
              <a:rPr lang="en-US" sz="1800" dirty="0" err="1"/>
              <a:t>EmployeesComponent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2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A3F-186E-4350-8BA3-E35C154A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</p:spPr>
        <p:txBody>
          <a:bodyPr>
            <a:normAutofit/>
          </a:bodyPr>
          <a:lstStyle/>
          <a:p>
            <a:r>
              <a:rPr lang="en-US" dirty="0"/>
              <a:t>Single &amp; Multi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8294-6753-4AE4-A2FE-49FED954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871"/>
            <a:ext cx="10515600" cy="4902507"/>
          </a:xfrm>
        </p:spPr>
        <p:txBody>
          <a:bodyPr>
            <a:noAutofit/>
          </a:bodyPr>
          <a:lstStyle/>
          <a:p>
            <a:r>
              <a:rPr lang="en-US" sz="1200" dirty="0"/>
              <a:t>Single Projection in parent:</a:t>
            </a:r>
          </a:p>
          <a:p>
            <a:pPr marL="457200" lvl="1" indent="0">
              <a:buNone/>
            </a:pPr>
            <a:r>
              <a:rPr lang="en-US" sz="1200" dirty="0"/>
              <a:t>&lt;app-child&gt;</a:t>
            </a:r>
          </a:p>
          <a:p>
            <a:pPr marL="457200" lvl="1" indent="0">
              <a:buNone/>
            </a:pPr>
            <a:r>
              <a:rPr lang="en-US" sz="1200" dirty="0"/>
              <a:t>&lt;div&gt;&lt;b&gt;Employee Details&lt;/b&gt;&lt;/div&gt;</a:t>
            </a:r>
          </a:p>
          <a:p>
            <a:pPr marL="457200" lvl="1" indent="0">
              <a:buNone/>
            </a:pPr>
            <a:r>
              <a:rPr lang="en-US" sz="1200" dirty="0"/>
              <a:t>&lt;/app-child&gt;</a:t>
            </a:r>
          </a:p>
          <a:p>
            <a:r>
              <a:rPr lang="en-US" sz="1200" dirty="0"/>
              <a:t>Single Projection in Child:</a:t>
            </a:r>
          </a:p>
          <a:p>
            <a:pPr marL="457200" lvl="1" indent="0">
              <a:buNone/>
            </a:pPr>
            <a:r>
              <a:rPr lang="en-US" sz="1200" dirty="0"/>
              <a:t>&lt;caption&gt;</a:t>
            </a:r>
          </a:p>
          <a:p>
            <a:pPr marL="457200" lvl="1" indent="0">
              <a:buNone/>
            </a:pPr>
            <a:r>
              <a:rPr lang="en-US" sz="1200" dirty="0"/>
              <a:t>&lt;ng-content&gt;&lt;/ng-content&gt;</a:t>
            </a:r>
          </a:p>
          <a:p>
            <a:pPr marL="457200" lvl="1" indent="0">
              <a:buNone/>
            </a:pPr>
            <a:r>
              <a:rPr lang="en-US" sz="1200" dirty="0"/>
              <a:t>&lt;/caption&gt;</a:t>
            </a:r>
          </a:p>
          <a:p>
            <a:r>
              <a:rPr lang="en-US" sz="1200" dirty="0"/>
              <a:t>Multi Projection in Parent:</a:t>
            </a:r>
          </a:p>
          <a:p>
            <a:pPr marL="457200" lvl="1" indent="0">
              <a:buNone/>
            </a:pPr>
            <a:r>
              <a:rPr lang="en-US" sz="1200" dirty="0"/>
              <a:t>&lt;app-child&gt;</a:t>
            </a:r>
          </a:p>
          <a:p>
            <a:pPr marL="457200" lvl="1" indent="0">
              <a:buNone/>
            </a:pPr>
            <a:r>
              <a:rPr lang="en-US" sz="1200" dirty="0"/>
              <a:t>&lt;div class="header"&gt;&lt;b&gt;{{header}}&lt;/b&gt;&lt;/div&gt;</a:t>
            </a:r>
          </a:p>
          <a:p>
            <a:pPr marL="457200" lvl="1" indent="0">
              <a:buNone/>
            </a:pPr>
            <a:r>
              <a:rPr lang="en-US" sz="1200" dirty="0"/>
              <a:t>&lt;div class="footer"&gt;&lt;b&gt;Employee Details footer&lt;/b&gt;&lt;/div&gt;</a:t>
            </a:r>
          </a:p>
          <a:p>
            <a:pPr marL="457200" lvl="1" indent="0">
              <a:buNone/>
            </a:pPr>
            <a:r>
              <a:rPr lang="en-US" sz="1200" dirty="0"/>
              <a:t>&lt;/app-child&gt;</a:t>
            </a:r>
          </a:p>
          <a:p>
            <a:r>
              <a:rPr lang="en-US" sz="1200" dirty="0"/>
              <a:t>Multi Projection in Child:</a:t>
            </a:r>
          </a:p>
          <a:p>
            <a:pPr marL="457200" lvl="1" indent="0">
              <a:buNone/>
            </a:pPr>
            <a:r>
              <a:rPr lang="en-US" sz="1200" dirty="0"/>
              <a:t>&lt;table&gt;</a:t>
            </a:r>
          </a:p>
          <a:p>
            <a:pPr marL="457200" lvl="1" indent="0">
              <a:buNone/>
            </a:pPr>
            <a:r>
              <a:rPr lang="en-US" sz="1200" dirty="0"/>
              <a:t>&lt;caption&gt;</a:t>
            </a:r>
          </a:p>
          <a:p>
            <a:pPr marL="457200" lvl="1" indent="0">
              <a:buNone/>
            </a:pPr>
            <a:r>
              <a:rPr lang="en-US" sz="1200" dirty="0"/>
              <a:t>&lt;ng-content select=".header"&gt;&lt;/ng-content&gt;</a:t>
            </a:r>
          </a:p>
          <a:p>
            <a:pPr marL="457200" lvl="1" indent="0">
              <a:buNone/>
            </a:pPr>
            <a:r>
              <a:rPr lang="en-US" sz="1200" dirty="0"/>
              <a:t>&lt;/caption&gt;</a:t>
            </a:r>
          </a:p>
          <a:p>
            <a:pPr marL="4572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tbody</a:t>
            </a:r>
            <a:r>
              <a:rPr lang="en-US" sz="1200" dirty="0"/>
              <a:t>&gt;&lt;/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pPr marL="457200" lvl="1" indent="0">
              <a:buNone/>
            </a:pPr>
            <a:r>
              <a:rPr lang="en-US" sz="1200" dirty="0"/>
              <a:t>&lt;footer&gt;&lt;ng-content select=".footer"&gt;&lt;/ng-content&gt;&lt;/footer&gt;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2178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1661-5A4E-4EBE-B194-2EED83A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C1E4-99CC-4919-B549-0FEA2E41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By default services are singleton. </a:t>
            </a:r>
          </a:p>
          <a:p>
            <a:r>
              <a:rPr lang="en-US" dirty="0"/>
              <a:t>We can inject in constructor. Angular Frame work take care service object creation(</a:t>
            </a:r>
            <a:r>
              <a:rPr lang="en-US" i="1" dirty="0">
                <a:hlinkClick r:id="rId2"/>
              </a:rPr>
              <a:t>dependency injection</a:t>
            </a:r>
            <a:r>
              <a:rPr lang="en-US" dirty="0"/>
              <a:t> ).</a:t>
            </a:r>
          </a:p>
          <a:p>
            <a:pPr marL="457200" lvl="1" indent="0">
              <a:buNone/>
            </a:pPr>
            <a:r>
              <a:rPr lang="en-US" dirty="0"/>
              <a:t>import { Injectable} from '@angular/core';</a:t>
            </a:r>
          </a:p>
          <a:p>
            <a:pPr marL="457200" lvl="1" indent="0">
              <a:buNone/>
            </a:pPr>
            <a:r>
              <a:rPr lang="en-US" dirty="0"/>
              <a:t>@Injectable()</a:t>
            </a:r>
          </a:p>
          <a:p>
            <a:pPr marL="457200" lvl="1" indent="0">
              <a:buNone/>
            </a:pPr>
            <a:r>
              <a:rPr lang="en-US" dirty="0"/>
              <a:t>export class </a:t>
            </a:r>
            <a:r>
              <a:rPr lang="en-US" dirty="0" err="1"/>
              <a:t>EventEmitterService</a:t>
            </a:r>
            <a:r>
              <a:rPr lang="en-US" dirty="0"/>
              <a:t> {}</a:t>
            </a:r>
          </a:p>
          <a:p>
            <a:r>
              <a:rPr lang="en-US" dirty="0"/>
              <a:t>Using Service in a class constructor: </a:t>
            </a:r>
          </a:p>
          <a:p>
            <a:pPr marL="457200" lvl="1" indent="0">
              <a:buNone/>
            </a:pPr>
            <a:r>
              <a:rPr lang="en-US" dirty="0"/>
              <a:t>import { </a:t>
            </a:r>
            <a:r>
              <a:rPr lang="en-US" dirty="0" err="1"/>
              <a:t>EventEmitterService</a:t>
            </a:r>
            <a:r>
              <a:rPr lang="en-US" dirty="0"/>
              <a:t> } from './services/event-</a:t>
            </a:r>
            <a:r>
              <a:rPr lang="en-US" dirty="0" err="1"/>
              <a:t>emiiter.service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r>
              <a:rPr lang="en-US" dirty="0"/>
              <a:t>constructor(private _</a:t>
            </a:r>
            <a:r>
              <a:rPr lang="en-US" dirty="0" err="1"/>
              <a:t>emitSvc</a:t>
            </a:r>
            <a:r>
              <a:rPr lang="en-US" dirty="0"/>
              <a:t>: </a:t>
            </a:r>
            <a:r>
              <a:rPr lang="en-US" dirty="0" err="1"/>
              <a:t>EventEmitterService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80D-8370-45D1-BEE1-7939DC6D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/>
              <a:t>Custom Pipes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AF9-1141-429D-BB53-6F8A5F1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{ Pipe, </a:t>
            </a:r>
            <a:r>
              <a:rPr lang="en-US" dirty="0" err="1"/>
              <a:t>PipeTransform</a:t>
            </a:r>
            <a:r>
              <a:rPr lang="en-US" dirty="0"/>
              <a:t> } from '@angular/core';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DomSanitizer</a:t>
            </a:r>
            <a:r>
              <a:rPr lang="en-US" dirty="0"/>
              <a:t> } from '@angular/platform-browser';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@Pipe({</a:t>
            </a:r>
          </a:p>
          <a:p>
            <a:pPr marL="0" indent="0">
              <a:buNone/>
            </a:pPr>
            <a:r>
              <a:rPr lang="en-US" dirty="0"/>
              <a:t>name: '</a:t>
            </a:r>
            <a:r>
              <a:rPr lang="en-US" dirty="0" err="1"/>
              <a:t>safeHtml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SafeHtmlPipe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constructor(private sanitizer: </a:t>
            </a:r>
            <a:r>
              <a:rPr lang="en-US" dirty="0" err="1"/>
              <a:t>DomSanitizer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transform(value: any, </a:t>
            </a:r>
            <a:r>
              <a:rPr lang="en-US" dirty="0" err="1"/>
              <a:t>args</a:t>
            </a:r>
            <a:r>
              <a:rPr lang="en-US" dirty="0"/>
              <a:t>?: any): any 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this.sanitizer.bypassSecurityTrustHtml</a:t>
            </a:r>
            <a:r>
              <a:rPr lang="en-US" dirty="0"/>
              <a:t>(value);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318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1090</Words>
  <Application>Microsoft Office PowerPoint</Application>
  <PresentationFormat>Widescreen</PresentationFormat>
  <Paragraphs>214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Component with URLs</vt:lpstr>
      <vt:lpstr>Component without URLs</vt:lpstr>
      <vt:lpstr>Input Parameters</vt:lpstr>
      <vt:lpstr>Output Parameters in Parent</vt:lpstr>
      <vt:lpstr>Output Parameters in Child</vt:lpstr>
      <vt:lpstr>Template Reference &amp; ViewChild()</vt:lpstr>
      <vt:lpstr>Single &amp; Multi Projection</vt:lpstr>
      <vt:lpstr>Services</vt:lpstr>
      <vt:lpstr>Custom Pipes implementation</vt:lpstr>
      <vt:lpstr>Custom Pipe usage &amp; Predefined Pipes</vt:lpstr>
      <vt:lpstr>Model Bindings (One-way &amp; Two-way)</vt:lpstr>
      <vt:lpstr>Directives &amp; Attributs</vt:lpstr>
      <vt:lpstr>Forms Validations</vt:lpstr>
      <vt:lpstr>Forms Validatin &amp; Custom validation</vt:lpstr>
      <vt:lpstr>Http Calls (Server/API calls)</vt:lpstr>
      <vt:lpstr>Http Calls (Server/API calls) Post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with URLs</dc:title>
  <dc:creator>Ch N V S Narayana</dc:creator>
  <cp:lastModifiedBy>Ch N V S Narayana</cp:lastModifiedBy>
  <cp:revision>31</cp:revision>
  <dcterms:created xsi:type="dcterms:W3CDTF">2018-03-07T07:35:56Z</dcterms:created>
  <dcterms:modified xsi:type="dcterms:W3CDTF">2018-03-17T04:41:06Z</dcterms:modified>
</cp:coreProperties>
</file>