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C178-4800-4305-8F75-1F829B70C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71783-7DAA-4C70-88E3-C0A19920D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20518-D355-40A7-B25C-1F4C0B81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AFE-B89D-497E-986C-75E3696EF722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C30E4-48D8-4757-9335-EE5809C7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250D-77AD-4D99-AFAA-8E5ECD56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B988-11B0-4D46-8D5F-CE902CC07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83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AE4A-88A6-4DA6-8AEA-6DB0FFED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E7ACF-0518-4692-B3F6-B1F784719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F88C5-6D21-4002-BF8B-07BC8302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AFE-B89D-497E-986C-75E3696EF722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DD3A4-C4C4-435C-BA1D-C1B9EC20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6548D-9188-4701-82F5-AE71A9AE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B988-11B0-4D46-8D5F-CE902CC07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28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FAE97-F964-4C88-82F6-2FFFFEE8C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F7547-169C-4D2E-894C-ED7EA9D88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FFC7-0D7D-4475-8E5F-FF9F4982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AFE-B89D-497E-986C-75E3696EF722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D82D-C907-405F-A1C1-B7D4E062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6B62C-AF4C-4E14-8024-9CF44779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B988-11B0-4D46-8D5F-CE902CC07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5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142E-B16A-4D48-8129-C79664EF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AEEE6-A772-446C-9DFE-3521C5292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EB553-5254-49E6-B26D-4C7BD144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AFE-B89D-497E-986C-75E3696EF722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2F17B-BBB4-4BBB-B743-B6ED5435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5D07-4D28-40EF-9594-4B3016CD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B988-11B0-4D46-8D5F-CE902CC07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95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3293-337C-469A-9508-D354E48F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D7061-AA59-4D32-8CEC-D3AC86809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D7AF7-9441-4FDA-9217-B2B7EF54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AFE-B89D-497E-986C-75E3696EF722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C991D-E1C3-4F2D-BAB1-D12B35E3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0C79-A96F-4F83-AD73-EDC7EC61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B988-11B0-4D46-8D5F-CE902CC07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37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F2EF-3335-4B76-ACA3-0C16DF4E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CA311-D974-41E4-A140-87A207F5F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590AA-41D5-4659-8583-EAD5A5ACC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C7947-5060-4E41-9901-62D8C64D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AFE-B89D-497E-986C-75E3696EF722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D79F3-5A03-4A54-984D-2E2B9DD0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13A5B-A93A-43AC-87C6-1E58688D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B988-11B0-4D46-8D5F-CE902CC07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8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FE51-1227-4B99-B94A-7CC9259F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24D5E-FDBE-4025-86BC-CDD801A42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F3941-64BB-40CD-803B-15B97C480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4C35D-027F-4780-9042-3611BF42E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A14A7-0AFD-4770-B304-A409469B0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27BBA-A0AC-4EC0-84A7-4C4A77FC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AFE-B89D-497E-986C-75E3696EF722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AF481-8399-48ED-9CB2-515E03B1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CA4BC-E305-4474-87C7-166E3551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B988-11B0-4D46-8D5F-CE902CC07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77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29F5-7EA6-438B-82B3-E4A07A69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EB12E-0C4E-4F45-8D90-1BAD9D44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AFE-B89D-497E-986C-75E3696EF722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B0D9B-AD15-41FD-90FD-9DC96775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DC496-946F-4C5F-9FFA-7D23DCA9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B988-11B0-4D46-8D5F-CE902CC07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21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4291A-D734-4E44-BD9B-46E57B51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AFE-B89D-497E-986C-75E3696EF722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EC447-3830-45C0-9592-D2430F74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E3036-2F15-446F-B69E-8D90CAFD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B988-11B0-4D46-8D5F-CE902CC07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09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2582-819A-4BDF-AF3D-9528A94F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B15BE-68A3-4D0C-ACC1-37E047C2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9747C-4D17-4422-99F0-73A822374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D58EE-9273-431E-AF0A-5600B04B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AFE-B89D-497E-986C-75E3696EF722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9F738-3F15-4EDF-BD0A-824D0DB1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A19FD-C441-439B-95C2-3CF1FC8F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B988-11B0-4D46-8D5F-CE902CC07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8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C88C-1110-4289-8C2D-AC2850A1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02EF6-9235-414B-908B-B4448EF34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4AE58-A58B-4B94-93E1-20E51972F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09A86-9B5D-4383-9449-279B76D2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AFE-B89D-497E-986C-75E3696EF722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36540-43ED-4B82-855B-C7549E81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251C9-10DC-42A4-BB95-21B232A2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B988-11B0-4D46-8D5F-CE902CC07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61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4583E-617A-4BF1-BC22-78574989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F9EFD-022F-43A5-B83B-8196F80F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19A58-9D2A-46E7-8427-49F24D296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5AFE-B89D-497E-986C-75E3696EF722}" type="datetimeFigureOut">
              <a:rPr lang="de-DE" smtClean="0"/>
              <a:t>23.06.2023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FCBE1-8BF5-440C-88F2-FA35A8E15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EDB7-91D1-4497-BC9A-47F2BAE03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4B988-11B0-4D46-8D5F-CE902CC071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44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1E8394-0A0C-4085-8FCD-1264533FE075}"/>
              </a:ext>
            </a:extLst>
          </p:cNvPr>
          <p:cNvSpPr txBox="1"/>
          <p:nvPr/>
        </p:nvSpPr>
        <p:spPr>
          <a:xfrm>
            <a:off x="461246" y="291313"/>
            <a:ext cx="449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06-23-2023 CFM(on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optic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)-APD </a:t>
            </a:r>
            <a:r>
              <a:rPr lang="de-DE" dirty="0" err="1"/>
              <a:t>test</a:t>
            </a:r>
            <a:endParaRPr lang="de-DE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043AFA7-567B-484C-AABF-2BD89F442C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185232"/>
              </p:ext>
            </p:extLst>
          </p:nvPr>
        </p:nvGraphicFramePr>
        <p:xfrm>
          <a:off x="5670751" y="1443860"/>
          <a:ext cx="5035332" cy="3852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0751" y="1443860"/>
                        <a:ext cx="5035332" cy="3852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C8FC79A-8C79-4D65-B890-79EA3FD67C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907923"/>
              </p:ext>
            </p:extLst>
          </p:nvPr>
        </p:nvGraphicFramePr>
        <p:xfrm>
          <a:off x="438212" y="1205714"/>
          <a:ext cx="5657788" cy="432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212" y="1205714"/>
                        <a:ext cx="5657788" cy="4329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981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Unicode Origin Graph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root</cp:lastModifiedBy>
  <cp:revision>3</cp:revision>
  <dcterms:created xsi:type="dcterms:W3CDTF">2023-06-23T14:00:28Z</dcterms:created>
  <dcterms:modified xsi:type="dcterms:W3CDTF">2023-06-23T14:04:11Z</dcterms:modified>
</cp:coreProperties>
</file>