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1E1D-E76C-1F54-F001-63C96A32B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BFFA69-9A30-D657-B8DB-8CE32077EA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D2917-9899-DB88-D765-48ADC26E7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6162F-BA76-4082-9AAF-89B77397DA2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C17D0-7E54-2725-D9BA-94B2FDA43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F47C9-3392-FA0B-D24A-022353884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390B-ED6C-4A2F-B834-13D0C99E0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72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037DB-88C5-28D4-8C67-911A84C48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48A718-A8E3-AF1F-A141-676010687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84843-E9CA-C350-3905-B3CF9BCB9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6162F-BA76-4082-9AAF-89B77397DA2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46BD8-9B60-CD2A-9355-16744A9CC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7EE0D-79F0-1B68-7716-C09169B54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390B-ED6C-4A2F-B834-13D0C99E0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74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A6F211-2A25-D78F-41FE-B5B72D1499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B72E6D-B2D2-25FE-C072-1182BAE8E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A86BD-2BCD-9357-B555-40EB2DD52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6162F-BA76-4082-9AAF-89B77397DA2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5BFA4-288A-8F38-0693-6B5A8E9C4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A2030-3E05-AEE0-DCAD-E1ED8ED37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390B-ED6C-4A2F-B834-13D0C99E0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1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EA161-B100-D905-5444-983373271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DD528-26A3-DFC7-2D09-2091445E9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DB218-58A2-A739-1077-DA3AE21E5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6162F-BA76-4082-9AAF-89B77397DA2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4E9C0-2EA5-8913-DDD0-E8CC2EA19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C4DB4-2070-7038-56FD-3D3ECC9E5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390B-ED6C-4A2F-B834-13D0C99E0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00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1005-A441-F467-3DEF-F76E3653F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2FF13-6E7A-E963-BBAB-FEE808ACD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9D55E-5A07-8AAE-0F09-A10FF4472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6162F-BA76-4082-9AAF-89B77397DA2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CBC8D-5C3C-53CB-F554-C18C0897E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8FB87-739A-12A8-E64B-9221567FD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390B-ED6C-4A2F-B834-13D0C99E0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7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EAF6-8187-DFBB-23BC-39A922898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96B69-7732-90A2-7736-F91EC43ED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75850B-E2BC-7BD8-F039-7D7729D9D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6A0A6-43D7-7369-EF0C-5EE0D0EDA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6162F-BA76-4082-9AAF-89B77397DA2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B27B8-DE43-47FC-FD62-BD1AC012E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8DC94-2E24-C477-1413-548C2AECE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390B-ED6C-4A2F-B834-13D0C99E0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8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EA360-24D2-8C90-6B01-9806C25FA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2A966-6135-9384-F818-88562357C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1B4B25-E6AF-0A93-5180-A58B41708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E69DD7-C7E8-D703-F5D5-A2121117B2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75DC2B-3C80-CF3E-0832-9137AC8D79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715314-C72D-CC98-9952-E5C203369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6162F-BA76-4082-9AAF-89B77397DA2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330A8C-221F-213C-D0E1-6B9654A51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A24AE-8B69-B788-428D-C7A561914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390B-ED6C-4A2F-B834-13D0C99E0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7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39087-14EA-ABAD-00C5-523E32E8B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324738-97E6-5616-D75D-707EFEE1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6162F-BA76-4082-9AAF-89B77397DA2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94E6B3-97E8-1FE6-3DF7-CFB93E402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E2C396-C081-5120-0E50-9E134CC56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390B-ED6C-4A2F-B834-13D0C99E0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5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5B3697-2EAE-44AB-0218-5887EB5A7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6162F-BA76-4082-9AAF-89B77397DA2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FC9A90-9646-55FE-5FD4-12716CC9E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1F6E5F-498F-0328-9D79-198CF1133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390B-ED6C-4A2F-B834-13D0C99E0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3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945C0-6D3C-DAA8-FCA8-8C429B663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D0004-B669-E5C0-B6BB-5CDA147C0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F3221-C2DD-DCF8-752D-150D87231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B3EED-7844-D03D-18D1-1CE882857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6162F-BA76-4082-9AAF-89B77397DA2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1F6E8-AF03-3157-62A5-AC6E361B7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63038-6482-A4D9-E49A-F762CF5D7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390B-ED6C-4A2F-B834-13D0C99E0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11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0E26D-EC55-7C97-4F93-E539DF885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FC0A68-EDCC-92C6-01AC-7BF394689B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FC6724-7698-2278-D2F7-B8E684E2F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DC478-0043-674B-77DC-7F7D45497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6162F-BA76-4082-9AAF-89B77397DA2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56F4C-A533-5CD7-0D94-8DF0223D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6179C-F6FC-386E-C31B-ABBAC5747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390B-ED6C-4A2F-B834-13D0C99E0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69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063B9E-8220-2FF1-51BF-4BE5F98E4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7E4B4-149F-BEDD-EE5C-21801CCF0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FB78D-2D34-981A-D135-46443CC085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6162F-BA76-4082-9AAF-89B77397DA2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C256C-FD53-689A-E15D-23A1657BDB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9CD4A-44B1-6879-DE4A-99CB211EF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3390B-ED6C-4A2F-B834-13D0C99E0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73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C350E7-F1C0-9D4C-61F8-B32EE9DA74EF}"/>
              </a:ext>
            </a:extLst>
          </p:cNvPr>
          <p:cNvSpPr/>
          <p:nvPr/>
        </p:nvSpPr>
        <p:spPr>
          <a:xfrm>
            <a:off x="4452730" y="583096"/>
            <a:ext cx="2464905" cy="8613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A53A2D-8CB2-BA23-C915-F50668324F78}"/>
              </a:ext>
            </a:extLst>
          </p:cNvPr>
          <p:cNvSpPr/>
          <p:nvPr/>
        </p:nvSpPr>
        <p:spPr>
          <a:xfrm>
            <a:off x="510207" y="2140225"/>
            <a:ext cx="2464905" cy="8613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Grooming Services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56E495-301E-3DDF-3435-3E6D35248187}"/>
              </a:ext>
            </a:extLst>
          </p:cNvPr>
          <p:cNvSpPr/>
          <p:nvPr/>
        </p:nvSpPr>
        <p:spPr>
          <a:xfrm>
            <a:off x="3220277" y="2140224"/>
            <a:ext cx="2464905" cy="8613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815C45-6E7A-7E6B-39FC-B63E4A76817F}"/>
              </a:ext>
            </a:extLst>
          </p:cNvPr>
          <p:cNvSpPr/>
          <p:nvPr/>
        </p:nvSpPr>
        <p:spPr>
          <a:xfrm>
            <a:off x="5930347" y="2140224"/>
            <a:ext cx="2464905" cy="8613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 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91C4CF-DFF5-4611-8118-DE6286AF8CC3}"/>
              </a:ext>
            </a:extLst>
          </p:cNvPr>
          <p:cNvSpPr/>
          <p:nvPr/>
        </p:nvSpPr>
        <p:spPr>
          <a:xfrm>
            <a:off x="8640417" y="2140224"/>
            <a:ext cx="2464905" cy="8613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Selecting A Good Pet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1D48EC5-A086-086F-16E1-8673D8A58637}"/>
              </a:ext>
            </a:extLst>
          </p:cNvPr>
          <p:cNvCxnSpPr>
            <a:stCxn id="2" idx="2"/>
          </p:cNvCxnSpPr>
          <p:nvPr/>
        </p:nvCxnSpPr>
        <p:spPr>
          <a:xfrm flipH="1">
            <a:off x="5685182" y="1444487"/>
            <a:ext cx="1" cy="371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F70A6F-C34E-9498-B0DA-950124581C49}"/>
              </a:ext>
            </a:extLst>
          </p:cNvPr>
          <p:cNvCxnSpPr/>
          <p:nvPr/>
        </p:nvCxnSpPr>
        <p:spPr>
          <a:xfrm flipH="1">
            <a:off x="1391478" y="1815548"/>
            <a:ext cx="42937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6D5012-79D4-DD20-8CDB-A1F5B80C46D6}"/>
              </a:ext>
            </a:extLst>
          </p:cNvPr>
          <p:cNvCxnSpPr/>
          <p:nvPr/>
        </p:nvCxnSpPr>
        <p:spPr>
          <a:xfrm>
            <a:off x="5685182" y="1815548"/>
            <a:ext cx="46117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357CAC-616C-1D27-F454-091CAB116E16}"/>
              </a:ext>
            </a:extLst>
          </p:cNvPr>
          <p:cNvCxnSpPr/>
          <p:nvPr/>
        </p:nvCxnSpPr>
        <p:spPr>
          <a:xfrm>
            <a:off x="1391478" y="1815548"/>
            <a:ext cx="0" cy="32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D7607C5-BD28-47CA-4A23-42B8BE7171E2}"/>
              </a:ext>
            </a:extLst>
          </p:cNvPr>
          <p:cNvCxnSpPr>
            <a:endCxn id="4" idx="0"/>
          </p:cNvCxnSpPr>
          <p:nvPr/>
        </p:nvCxnSpPr>
        <p:spPr>
          <a:xfrm>
            <a:off x="4452729" y="1815548"/>
            <a:ext cx="1" cy="32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F2F793-0769-E7B7-1411-87AA65AE1876}"/>
              </a:ext>
            </a:extLst>
          </p:cNvPr>
          <p:cNvCxnSpPr>
            <a:endCxn id="5" idx="0"/>
          </p:cNvCxnSpPr>
          <p:nvPr/>
        </p:nvCxnSpPr>
        <p:spPr>
          <a:xfrm>
            <a:off x="7162799" y="1815548"/>
            <a:ext cx="1" cy="32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2F555A-8B26-5E31-7436-D1F5B2BBC8C9}"/>
              </a:ext>
            </a:extLst>
          </p:cNvPr>
          <p:cNvCxnSpPr>
            <a:cxnSpLocks/>
          </p:cNvCxnSpPr>
          <p:nvPr/>
        </p:nvCxnSpPr>
        <p:spPr>
          <a:xfrm>
            <a:off x="10296939" y="1815548"/>
            <a:ext cx="0" cy="32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158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B577FA-3E67-5DF8-DB91-C0616825E23F}"/>
              </a:ext>
            </a:extLst>
          </p:cNvPr>
          <p:cNvSpPr/>
          <p:nvPr/>
        </p:nvSpPr>
        <p:spPr>
          <a:xfrm>
            <a:off x="1533377" y="861595"/>
            <a:ext cx="8229601" cy="5963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/>
            <a:r>
              <a:rPr lang="en-US" sz="4000" dirty="0">
                <a:solidFill>
                  <a:schemeClr val="tx1"/>
                </a:solidFill>
              </a:rPr>
              <a:t>Header 1 – A Dog’s Life</a:t>
            </a:r>
            <a:r>
              <a:rPr lang="en-US" sz="4000" dirty="0"/>
              <a:t> – </a:t>
            </a:r>
            <a:r>
              <a:rPr lang="en-US" dirty="0"/>
              <a:t>A Dog’s Life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48DA46-D09D-F220-D5EC-B69722CBE620}"/>
              </a:ext>
            </a:extLst>
          </p:cNvPr>
          <p:cNvSpPr/>
          <p:nvPr/>
        </p:nvSpPr>
        <p:spPr>
          <a:xfrm>
            <a:off x="1533377" y="1449331"/>
            <a:ext cx="8229601" cy="41496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58E861-1950-320C-CFE7-808A141DF920}"/>
              </a:ext>
            </a:extLst>
          </p:cNvPr>
          <p:cNvSpPr/>
          <p:nvPr/>
        </p:nvSpPr>
        <p:spPr>
          <a:xfrm>
            <a:off x="1533377" y="5095359"/>
            <a:ext cx="8229601" cy="5035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Footer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779FEB-F314-CC01-AE61-300105567168}"/>
              </a:ext>
            </a:extLst>
          </p:cNvPr>
          <p:cNvSpPr/>
          <p:nvPr/>
        </p:nvSpPr>
        <p:spPr>
          <a:xfrm>
            <a:off x="1533377" y="4360985"/>
            <a:ext cx="1800666" cy="7171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Selecting A Good Pet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4B82F4-5B65-BDD1-CE7D-6B53C8FAAD7D}"/>
              </a:ext>
            </a:extLst>
          </p:cNvPr>
          <p:cNvSpPr/>
          <p:nvPr/>
        </p:nvSpPr>
        <p:spPr>
          <a:xfrm>
            <a:off x="1533377" y="3626611"/>
            <a:ext cx="1800666" cy="7171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Contact Us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BF5858-AB65-AF67-18D6-BA14B50CBAF9}"/>
              </a:ext>
            </a:extLst>
          </p:cNvPr>
          <p:cNvSpPr/>
          <p:nvPr/>
        </p:nvSpPr>
        <p:spPr>
          <a:xfrm>
            <a:off x="1528689" y="2892237"/>
            <a:ext cx="1800666" cy="7171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49E041-0010-7DD2-37D1-D3AB7B4F55F3}"/>
              </a:ext>
            </a:extLst>
          </p:cNvPr>
          <p:cNvSpPr/>
          <p:nvPr/>
        </p:nvSpPr>
        <p:spPr>
          <a:xfrm>
            <a:off x="1528689" y="2175091"/>
            <a:ext cx="1800666" cy="7171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Grooming Services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66A0E3-AD48-4DF3-BE61-C7449829A9D5}"/>
              </a:ext>
            </a:extLst>
          </p:cNvPr>
          <p:cNvSpPr/>
          <p:nvPr/>
        </p:nvSpPr>
        <p:spPr>
          <a:xfrm>
            <a:off x="1528689" y="1449331"/>
            <a:ext cx="1800666" cy="7171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020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B577FA-3E67-5DF8-DB91-C0616825E23F}"/>
              </a:ext>
            </a:extLst>
          </p:cNvPr>
          <p:cNvSpPr/>
          <p:nvPr/>
        </p:nvSpPr>
        <p:spPr>
          <a:xfrm>
            <a:off x="1533377" y="861595"/>
            <a:ext cx="8229601" cy="5963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/>
            <a:r>
              <a:rPr lang="en-US" sz="4000" dirty="0">
                <a:solidFill>
                  <a:schemeClr val="tx1"/>
                </a:solidFill>
              </a:rPr>
              <a:t>Header 1 – A Dog’s Life</a:t>
            </a:r>
            <a:r>
              <a:rPr lang="en-US" sz="4000" dirty="0"/>
              <a:t> – </a:t>
            </a:r>
            <a:r>
              <a:rPr lang="en-US" dirty="0"/>
              <a:t>A Dog’s Life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48DA46-D09D-F220-D5EC-B69722CBE620}"/>
              </a:ext>
            </a:extLst>
          </p:cNvPr>
          <p:cNvSpPr/>
          <p:nvPr/>
        </p:nvSpPr>
        <p:spPr>
          <a:xfrm>
            <a:off x="1533377" y="1449331"/>
            <a:ext cx="8229601" cy="41496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58E861-1950-320C-CFE7-808A141DF920}"/>
              </a:ext>
            </a:extLst>
          </p:cNvPr>
          <p:cNvSpPr/>
          <p:nvPr/>
        </p:nvSpPr>
        <p:spPr>
          <a:xfrm>
            <a:off x="1533377" y="5095359"/>
            <a:ext cx="8229601" cy="5035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Footer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779FEB-F314-CC01-AE61-300105567168}"/>
              </a:ext>
            </a:extLst>
          </p:cNvPr>
          <p:cNvSpPr/>
          <p:nvPr/>
        </p:nvSpPr>
        <p:spPr>
          <a:xfrm>
            <a:off x="1533377" y="4360985"/>
            <a:ext cx="1800666" cy="7171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Selecting A Good Pet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4B82F4-5B65-BDD1-CE7D-6B53C8FAAD7D}"/>
              </a:ext>
            </a:extLst>
          </p:cNvPr>
          <p:cNvSpPr/>
          <p:nvPr/>
        </p:nvSpPr>
        <p:spPr>
          <a:xfrm>
            <a:off x="1533377" y="3626611"/>
            <a:ext cx="1800666" cy="7171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Contact Us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BF5858-AB65-AF67-18D6-BA14B50CBAF9}"/>
              </a:ext>
            </a:extLst>
          </p:cNvPr>
          <p:cNvSpPr/>
          <p:nvPr/>
        </p:nvSpPr>
        <p:spPr>
          <a:xfrm>
            <a:off x="1528689" y="2892237"/>
            <a:ext cx="1800666" cy="7171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49E041-0010-7DD2-37D1-D3AB7B4F55F3}"/>
              </a:ext>
            </a:extLst>
          </p:cNvPr>
          <p:cNvSpPr/>
          <p:nvPr/>
        </p:nvSpPr>
        <p:spPr>
          <a:xfrm>
            <a:off x="1528689" y="2175091"/>
            <a:ext cx="1800666" cy="7171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Grooming Services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66A0E3-AD48-4DF3-BE61-C7449829A9D5}"/>
              </a:ext>
            </a:extLst>
          </p:cNvPr>
          <p:cNvSpPr/>
          <p:nvPr/>
        </p:nvSpPr>
        <p:spPr>
          <a:xfrm>
            <a:off x="1528689" y="1449331"/>
            <a:ext cx="1800666" cy="7171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727422-7459-EF2E-F6FA-BE50DB30C73E}"/>
              </a:ext>
            </a:extLst>
          </p:cNvPr>
          <p:cNvSpPr txBox="1"/>
          <p:nvPr/>
        </p:nvSpPr>
        <p:spPr>
          <a:xfrm>
            <a:off x="3577883" y="1807904"/>
            <a:ext cx="296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Heading 2 – Services Offered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D85ACB-0605-4729-B8AF-37AF3493C6D6}"/>
              </a:ext>
            </a:extLst>
          </p:cNvPr>
          <p:cNvSpPr txBox="1"/>
          <p:nvPr/>
        </p:nvSpPr>
        <p:spPr>
          <a:xfrm>
            <a:off x="3742005" y="2573176"/>
            <a:ext cx="29682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Bullet Point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Grooming Service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Grooming Service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Grooming Service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Grooming Service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Grooming Service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1A3525-F6EE-7920-ACE9-970722DE4342}"/>
              </a:ext>
            </a:extLst>
          </p:cNvPr>
          <p:cNvSpPr txBox="1"/>
          <p:nvPr/>
        </p:nvSpPr>
        <p:spPr>
          <a:xfrm>
            <a:off x="6788834" y="1784863"/>
            <a:ext cx="2731476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 – Dog getting shampooed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9DAEF1-932D-3DE6-71C7-16700E7EB435}"/>
              </a:ext>
            </a:extLst>
          </p:cNvPr>
          <p:cNvSpPr txBox="1"/>
          <p:nvPr/>
        </p:nvSpPr>
        <p:spPr>
          <a:xfrm>
            <a:off x="7385426" y="3261586"/>
            <a:ext cx="1538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Sub-Heading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E50A77-8FAE-D58C-3E44-F10427AACCC6}"/>
              </a:ext>
            </a:extLst>
          </p:cNvPr>
          <p:cNvSpPr txBox="1"/>
          <p:nvPr/>
        </p:nvSpPr>
        <p:spPr>
          <a:xfrm>
            <a:off x="7118250" y="3736794"/>
            <a:ext cx="21152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Discuss how offer certified groomers and pets are in capable hands</a:t>
            </a:r>
          </a:p>
        </p:txBody>
      </p:sp>
    </p:spTree>
    <p:extLst>
      <p:ext uri="{BB962C8B-B14F-4D97-AF65-F5344CB8AC3E}">
        <p14:creationId xmlns:p14="http://schemas.microsoft.com/office/powerpoint/2010/main" val="3152092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B577FA-3E67-5DF8-DB91-C0616825E23F}"/>
              </a:ext>
            </a:extLst>
          </p:cNvPr>
          <p:cNvSpPr/>
          <p:nvPr/>
        </p:nvSpPr>
        <p:spPr>
          <a:xfrm>
            <a:off x="1533377" y="861595"/>
            <a:ext cx="8229601" cy="5963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/>
            <a:r>
              <a:rPr lang="en-US" sz="4000" dirty="0">
                <a:solidFill>
                  <a:schemeClr val="tx1"/>
                </a:solidFill>
              </a:rPr>
              <a:t>Header 1 – A Dog’s Life</a:t>
            </a:r>
            <a:r>
              <a:rPr lang="en-US" sz="4000" dirty="0"/>
              <a:t> – </a:t>
            </a:r>
            <a:r>
              <a:rPr lang="en-US" dirty="0"/>
              <a:t>A Dog’s Life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48DA46-D09D-F220-D5EC-B69722CBE620}"/>
              </a:ext>
            </a:extLst>
          </p:cNvPr>
          <p:cNvSpPr/>
          <p:nvPr/>
        </p:nvSpPr>
        <p:spPr>
          <a:xfrm>
            <a:off x="1533377" y="1449331"/>
            <a:ext cx="8229601" cy="41496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58E861-1950-320C-CFE7-808A141DF920}"/>
              </a:ext>
            </a:extLst>
          </p:cNvPr>
          <p:cNvSpPr/>
          <p:nvPr/>
        </p:nvSpPr>
        <p:spPr>
          <a:xfrm>
            <a:off x="1533377" y="5095359"/>
            <a:ext cx="8229601" cy="5035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Footer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779FEB-F314-CC01-AE61-300105567168}"/>
              </a:ext>
            </a:extLst>
          </p:cNvPr>
          <p:cNvSpPr/>
          <p:nvPr/>
        </p:nvSpPr>
        <p:spPr>
          <a:xfrm>
            <a:off x="1533377" y="4360985"/>
            <a:ext cx="1800666" cy="7171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Selecting A Good Pet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4B82F4-5B65-BDD1-CE7D-6B53C8FAAD7D}"/>
              </a:ext>
            </a:extLst>
          </p:cNvPr>
          <p:cNvSpPr/>
          <p:nvPr/>
        </p:nvSpPr>
        <p:spPr>
          <a:xfrm>
            <a:off x="1533377" y="3626611"/>
            <a:ext cx="1800666" cy="7171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Contact Us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BF5858-AB65-AF67-18D6-BA14B50CBAF9}"/>
              </a:ext>
            </a:extLst>
          </p:cNvPr>
          <p:cNvSpPr/>
          <p:nvPr/>
        </p:nvSpPr>
        <p:spPr>
          <a:xfrm>
            <a:off x="1528689" y="2892237"/>
            <a:ext cx="1800666" cy="7171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49E041-0010-7DD2-37D1-D3AB7B4F55F3}"/>
              </a:ext>
            </a:extLst>
          </p:cNvPr>
          <p:cNvSpPr/>
          <p:nvPr/>
        </p:nvSpPr>
        <p:spPr>
          <a:xfrm>
            <a:off x="1528689" y="2175091"/>
            <a:ext cx="1800666" cy="7171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Grooming Services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66A0E3-AD48-4DF3-BE61-C7449829A9D5}"/>
              </a:ext>
            </a:extLst>
          </p:cNvPr>
          <p:cNvSpPr/>
          <p:nvPr/>
        </p:nvSpPr>
        <p:spPr>
          <a:xfrm>
            <a:off x="1528689" y="1449331"/>
            <a:ext cx="1800666" cy="7171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727422-7459-EF2E-F6FA-BE50DB30C73E}"/>
              </a:ext>
            </a:extLst>
          </p:cNvPr>
          <p:cNvSpPr txBox="1"/>
          <p:nvPr/>
        </p:nvSpPr>
        <p:spPr>
          <a:xfrm>
            <a:off x="3706726" y="1655728"/>
            <a:ext cx="2968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Heading 2 – Where are we located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D85ACB-0605-4729-B8AF-37AF3493C6D6}"/>
              </a:ext>
            </a:extLst>
          </p:cNvPr>
          <p:cNvSpPr txBox="1"/>
          <p:nvPr/>
        </p:nvSpPr>
        <p:spPr>
          <a:xfrm>
            <a:off x="7221192" y="2659113"/>
            <a:ext cx="2541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Bullet Point List with links to sites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1A3525-F6EE-7920-ACE9-970722DE4342}"/>
              </a:ext>
            </a:extLst>
          </p:cNvPr>
          <p:cNvSpPr txBox="1"/>
          <p:nvPr/>
        </p:nvSpPr>
        <p:spPr>
          <a:xfrm>
            <a:off x="3475057" y="2499843"/>
            <a:ext cx="3267269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Map of location and surrounding area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9DAEF1-932D-3DE6-71C7-16700E7EB435}"/>
              </a:ext>
            </a:extLst>
          </p:cNvPr>
          <p:cNvSpPr txBox="1"/>
          <p:nvPr/>
        </p:nvSpPr>
        <p:spPr>
          <a:xfrm>
            <a:off x="7052381" y="1674283"/>
            <a:ext cx="2541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Sub-Heading – Dog friendly places nearby</a:t>
            </a:r>
          </a:p>
        </p:txBody>
      </p:sp>
    </p:spTree>
    <p:extLst>
      <p:ext uri="{BB962C8B-B14F-4D97-AF65-F5344CB8AC3E}">
        <p14:creationId xmlns:p14="http://schemas.microsoft.com/office/powerpoint/2010/main" val="2246625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B577FA-3E67-5DF8-DB91-C0616825E23F}"/>
              </a:ext>
            </a:extLst>
          </p:cNvPr>
          <p:cNvSpPr/>
          <p:nvPr/>
        </p:nvSpPr>
        <p:spPr>
          <a:xfrm>
            <a:off x="1533377" y="861595"/>
            <a:ext cx="8229601" cy="5963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/>
            <a:r>
              <a:rPr lang="en-US" sz="4000" dirty="0">
                <a:solidFill>
                  <a:schemeClr val="tx1"/>
                </a:solidFill>
              </a:rPr>
              <a:t>Header 1 – A Dog’s Life</a:t>
            </a:r>
            <a:r>
              <a:rPr lang="en-US" sz="4000" dirty="0"/>
              <a:t> – </a:t>
            </a:r>
            <a:r>
              <a:rPr lang="en-US" dirty="0"/>
              <a:t>A Dog’s Life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48DA46-D09D-F220-D5EC-B69722CBE620}"/>
              </a:ext>
            </a:extLst>
          </p:cNvPr>
          <p:cNvSpPr/>
          <p:nvPr/>
        </p:nvSpPr>
        <p:spPr>
          <a:xfrm>
            <a:off x="1533377" y="1449331"/>
            <a:ext cx="8229601" cy="41496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58E861-1950-320C-CFE7-808A141DF920}"/>
              </a:ext>
            </a:extLst>
          </p:cNvPr>
          <p:cNvSpPr/>
          <p:nvPr/>
        </p:nvSpPr>
        <p:spPr>
          <a:xfrm>
            <a:off x="1533377" y="5095359"/>
            <a:ext cx="8229601" cy="5035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Footer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779FEB-F314-CC01-AE61-300105567168}"/>
              </a:ext>
            </a:extLst>
          </p:cNvPr>
          <p:cNvSpPr/>
          <p:nvPr/>
        </p:nvSpPr>
        <p:spPr>
          <a:xfrm>
            <a:off x="1533377" y="4360985"/>
            <a:ext cx="1800666" cy="7171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Selecting A Good Pet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4B82F4-5B65-BDD1-CE7D-6B53C8FAAD7D}"/>
              </a:ext>
            </a:extLst>
          </p:cNvPr>
          <p:cNvSpPr/>
          <p:nvPr/>
        </p:nvSpPr>
        <p:spPr>
          <a:xfrm>
            <a:off x="1533377" y="3626611"/>
            <a:ext cx="1800666" cy="7171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Contact Us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BF5858-AB65-AF67-18D6-BA14B50CBAF9}"/>
              </a:ext>
            </a:extLst>
          </p:cNvPr>
          <p:cNvSpPr/>
          <p:nvPr/>
        </p:nvSpPr>
        <p:spPr>
          <a:xfrm>
            <a:off x="1528689" y="2892237"/>
            <a:ext cx="1800666" cy="7171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49E041-0010-7DD2-37D1-D3AB7B4F55F3}"/>
              </a:ext>
            </a:extLst>
          </p:cNvPr>
          <p:cNvSpPr/>
          <p:nvPr/>
        </p:nvSpPr>
        <p:spPr>
          <a:xfrm>
            <a:off x="1528689" y="2175091"/>
            <a:ext cx="1800666" cy="7171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Grooming Services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66A0E3-AD48-4DF3-BE61-C7449829A9D5}"/>
              </a:ext>
            </a:extLst>
          </p:cNvPr>
          <p:cNvSpPr/>
          <p:nvPr/>
        </p:nvSpPr>
        <p:spPr>
          <a:xfrm>
            <a:off x="1528689" y="1449331"/>
            <a:ext cx="1800666" cy="7171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727422-7459-EF2E-F6FA-BE50DB30C73E}"/>
              </a:ext>
            </a:extLst>
          </p:cNvPr>
          <p:cNvSpPr txBox="1"/>
          <p:nvPr/>
        </p:nvSpPr>
        <p:spPr>
          <a:xfrm>
            <a:off x="3706726" y="1655728"/>
            <a:ext cx="296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Heading 2 – Contact 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D85ACB-0605-4729-B8AF-37AF3493C6D6}"/>
              </a:ext>
            </a:extLst>
          </p:cNvPr>
          <p:cNvSpPr txBox="1"/>
          <p:nvPr/>
        </p:nvSpPr>
        <p:spPr>
          <a:xfrm>
            <a:off x="3582913" y="2320614"/>
            <a:ext cx="25417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Address Street</a:t>
            </a:r>
            <a:br>
              <a:rPr lang="en-US" dirty="0"/>
            </a:br>
            <a:r>
              <a:rPr lang="en-US" dirty="0"/>
              <a:t>City/State and Zip Code</a:t>
            </a:r>
          </a:p>
          <a:p>
            <a:pPr algn="ctr"/>
            <a:r>
              <a:rPr lang="en-US" dirty="0"/>
              <a:t>Phone Number</a:t>
            </a:r>
          </a:p>
          <a:p>
            <a:pPr algn="ctr"/>
            <a:r>
              <a:rPr lang="en-US" dirty="0"/>
              <a:t>Email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Hours Of Operation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96CF74-1F04-15C3-A909-ECC5C30342A4}"/>
              </a:ext>
            </a:extLst>
          </p:cNvPr>
          <p:cNvSpPr/>
          <p:nvPr/>
        </p:nvSpPr>
        <p:spPr>
          <a:xfrm>
            <a:off x="6124699" y="1655728"/>
            <a:ext cx="3483535" cy="32820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 – Dogs </a:t>
            </a:r>
          </a:p>
        </p:txBody>
      </p:sp>
    </p:spTree>
    <p:extLst>
      <p:ext uri="{BB962C8B-B14F-4D97-AF65-F5344CB8AC3E}">
        <p14:creationId xmlns:p14="http://schemas.microsoft.com/office/powerpoint/2010/main" val="3382769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B577FA-3E67-5DF8-DB91-C0616825E23F}"/>
              </a:ext>
            </a:extLst>
          </p:cNvPr>
          <p:cNvSpPr/>
          <p:nvPr/>
        </p:nvSpPr>
        <p:spPr>
          <a:xfrm>
            <a:off x="1533377" y="861595"/>
            <a:ext cx="8229601" cy="5963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/>
            <a:r>
              <a:rPr lang="en-US" sz="4000" dirty="0">
                <a:solidFill>
                  <a:schemeClr val="tx1"/>
                </a:solidFill>
              </a:rPr>
              <a:t>Header 1 – A Dog’s Life</a:t>
            </a:r>
            <a:r>
              <a:rPr lang="en-US" sz="4000" dirty="0"/>
              <a:t> – </a:t>
            </a:r>
            <a:r>
              <a:rPr lang="en-US" dirty="0"/>
              <a:t>A Dog’s Life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48DA46-D09D-F220-D5EC-B69722CBE620}"/>
              </a:ext>
            </a:extLst>
          </p:cNvPr>
          <p:cNvSpPr/>
          <p:nvPr/>
        </p:nvSpPr>
        <p:spPr>
          <a:xfrm>
            <a:off x="1533377" y="1449331"/>
            <a:ext cx="8229601" cy="41496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58E861-1950-320C-CFE7-808A141DF920}"/>
              </a:ext>
            </a:extLst>
          </p:cNvPr>
          <p:cNvSpPr/>
          <p:nvPr/>
        </p:nvSpPr>
        <p:spPr>
          <a:xfrm>
            <a:off x="1533377" y="5095359"/>
            <a:ext cx="8229601" cy="5035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Footer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779FEB-F314-CC01-AE61-300105567168}"/>
              </a:ext>
            </a:extLst>
          </p:cNvPr>
          <p:cNvSpPr/>
          <p:nvPr/>
        </p:nvSpPr>
        <p:spPr>
          <a:xfrm>
            <a:off x="1533377" y="4360985"/>
            <a:ext cx="1800666" cy="7171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Selecting A Good Pet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4B82F4-5B65-BDD1-CE7D-6B53C8FAAD7D}"/>
              </a:ext>
            </a:extLst>
          </p:cNvPr>
          <p:cNvSpPr/>
          <p:nvPr/>
        </p:nvSpPr>
        <p:spPr>
          <a:xfrm>
            <a:off x="1533377" y="3626611"/>
            <a:ext cx="1800666" cy="7171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Contact Us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BF5858-AB65-AF67-18D6-BA14B50CBAF9}"/>
              </a:ext>
            </a:extLst>
          </p:cNvPr>
          <p:cNvSpPr/>
          <p:nvPr/>
        </p:nvSpPr>
        <p:spPr>
          <a:xfrm>
            <a:off x="1528689" y="2892237"/>
            <a:ext cx="1800666" cy="7171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49E041-0010-7DD2-37D1-D3AB7B4F55F3}"/>
              </a:ext>
            </a:extLst>
          </p:cNvPr>
          <p:cNvSpPr/>
          <p:nvPr/>
        </p:nvSpPr>
        <p:spPr>
          <a:xfrm>
            <a:off x="1528689" y="2175091"/>
            <a:ext cx="1800666" cy="7171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Grooming Services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66A0E3-AD48-4DF3-BE61-C7449829A9D5}"/>
              </a:ext>
            </a:extLst>
          </p:cNvPr>
          <p:cNvSpPr/>
          <p:nvPr/>
        </p:nvSpPr>
        <p:spPr>
          <a:xfrm>
            <a:off x="1528689" y="1449331"/>
            <a:ext cx="1800666" cy="7171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727422-7459-EF2E-F6FA-BE50DB30C73E}"/>
              </a:ext>
            </a:extLst>
          </p:cNvPr>
          <p:cNvSpPr txBox="1"/>
          <p:nvPr/>
        </p:nvSpPr>
        <p:spPr>
          <a:xfrm>
            <a:off x="3706726" y="1655728"/>
            <a:ext cx="2263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Heading 2 – Selecting A Good Pet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D85ACB-0605-4729-B8AF-37AF3493C6D6}"/>
              </a:ext>
            </a:extLst>
          </p:cNvPr>
          <p:cNvSpPr txBox="1"/>
          <p:nvPr/>
        </p:nvSpPr>
        <p:spPr>
          <a:xfrm>
            <a:off x="3453790" y="2413337"/>
            <a:ext cx="25417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Ordered List</a:t>
            </a:r>
            <a:br>
              <a:rPr lang="en-US" dirty="0"/>
            </a:br>
            <a:endParaRPr lang="en-US" dirty="0"/>
          </a:p>
          <a:p>
            <a:pPr marL="342900" indent="-342900" algn="ctr">
              <a:buFont typeface="+mj-lt"/>
              <a:buAutoNum type="arabicPeriod"/>
            </a:pPr>
            <a:r>
              <a:rPr lang="en-US" dirty="0"/>
              <a:t>Step 1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/>
              <a:t>Step 2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/>
              <a:t>Step 3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/>
              <a:t>Step 4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/>
              <a:t>Step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96CF74-1F04-15C3-A909-ECC5C30342A4}"/>
              </a:ext>
            </a:extLst>
          </p:cNvPr>
          <p:cNvSpPr/>
          <p:nvPr/>
        </p:nvSpPr>
        <p:spPr>
          <a:xfrm>
            <a:off x="6124699" y="2175090"/>
            <a:ext cx="3483535" cy="27626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Multimedia presentation on selecting a good pet</a:t>
            </a:r>
          </a:p>
        </p:txBody>
      </p:sp>
    </p:spTree>
    <p:extLst>
      <p:ext uri="{BB962C8B-B14F-4D97-AF65-F5344CB8AC3E}">
        <p14:creationId xmlns:p14="http://schemas.microsoft.com/office/powerpoint/2010/main" val="2476453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231</Words>
  <Application>Microsoft Office PowerPoint</Application>
  <PresentationFormat>Widescreen</PresentationFormat>
  <Paragraphs>73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Valderrama</dc:creator>
  <cp:lastModifiedBy>Nicholas Valderrama</cp:lastModifiedBy>
  <cp:revision>1</cp:revision>
  <dcterms:created xsi:type="dcterms:W3CDTF">2023-10-14T01:35:46Z</dcterms:created>
  <dcterms:modified xsi:type="dcterms:W3CDTF">2023-10-14T02:06:28Z</dcterms:modified>
</cp:coreProperties>
</file>