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notesMasterIdLst>
    <p:notesMasterId r:id="rId5"/>
  </p:notesMasterIdLst>
  <p:sldIdLst>
    <p:sldId id="256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B184B-6592-43CD-B629-F82E7AB2D8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346A6-BA4C-426D-915E-B6795C64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083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346A6-BA4C-426D-915E-B6795C64E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6A6-BA4C-426D-915E-B6795C64E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9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D6851C-95C6-4BD2-8A0E-BF3BF9069DB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E11FC4-E642-4C5D-857B-57506DA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4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#xx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Sprint Demo ~ </a:t>
            </a:r>
            <a:r>
              <a:rPr lang="en-US" sz="2000" b="1" i="1" dirty="0" err="1">
                <a:solidFill>
                  <a:schemeClr val="bg1"/>
                </a:solidFill>
              </a:rPr>
              <a:t>Xxx</a:t>
            </a:r>
            <a:r>
              <a:rPr lang="en-US" b="1" i="1" dirty="0">
                <a:solidFill>
                  <a:schemeClr val="bg1"/>
                </a:solidFill>
              </a:rPr>
              <a:t> 1</a:t>
            </a:r>
            <a:r>
              <a:rPr lang="en-US" b="1" i="1" baseline="30000" dirty="0">
                <a:solidFill>
                  <a:schemeClr val="bg1"/>
                </a:solidFill>
              </a:rPr>
              <a:t>th </a:t>
            </a:r>
            <a:r>
              <a:rPr lang="en-US" b="1" i="1" dirty="0">
                <a:solidFill>
                  <a:schemeClr val="bg1"/>
                </a:solidFill>
              </a:rPr>
              <a:t>– </a:t>
            </a:r>
            <a:r>
              <a:rPr lang="en-US" b="1" i="1" dirty="0" err="1">
                <a:solidFill>
                  <a:schemeClr val="bg1"/>
                </a:solidFill>
              </a:rPr>
              <a:t>Xxx</a:t>
            </a:r>
            <a:r>
              <a:rPr lang="en-US" b="1" i="1" dirty="0">
                <a:solidFill>
                  <a:schemeClr val="bg1"/>
                </a:solidFill>
              </a:rPr>
              <a:t> 2</a:t>
            </a:r>
            <a:r>
              <a:rPr lang="en-US" b="1" i="1" baseline="30000" dirty="0">
                <a:solidFill>
                  <a:schemeClr val="bg1"/>
                </a:solidFill>
              </a:rPr>
              <a:t>st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294788"/>
            <a:ext cx="10571998" cy="970450"/>
          </a:xfrm>
        </p:spPr>
        <p:txBody>
          <a:bodyPr/>
          <a:lstStyle/>
          <a:p>
            <a:r>
              <a:rPr lang="en-US" dirty="0"/>
              <a:t>XXX-xx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0001" y="1265238"/>
            <a:ext cx="10572000" cy="4349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XXX | Story ~ xxx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9663" y="2235688"/>
            <a:ext cx="4959979" cy="30698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Description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Xxx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1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06dbc50a-7c40-497c-8ead-392c4a2b388e" origin="userSelected">
  <element uid="9dd7cc25-a46b-490b-b174-58432c8ae30e" value=""/>
</sisl>
</file>

<file path=customXml/itemProps1.xml><?xml version="1.0" encoding="utf-8"?>
<ds:datastoreItem xmlns:ds="http://schemas.openxmlformats.org/officeDocument/2006/customXml" ds:itemID="{9BE409D9-FE10-4BDC-90BE-B9DFA44FC6A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876</TotalTime>
  <Words>22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2</vt:lpstr>
      <vt:lpstr>Quotable</vt:lpstr>
      <vt:lpstr>Sprint #xx </vt:lpstr>
      <vt:lpstr>XXX-xx</vt:lpstr>
    </vt:vector>
  </TitlesOfParts>
  <Company>Express Scripts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Vardell</dc:creator>
  <cp:lastModifiedBy>Nate V</cp:lastModifiedBy>
  <cp:revision>56</cp:revision>
  <dcterms:created xsi:type="dcterms:W3CDTF">2022-07-12T13:49:20Z</dcterms:created>
  <dcterms:modified xsi:type="dcterms:W3CDTF">2023-10-18T23:26:18Z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16c239d0-7653-43c3-99e3-5264f1fac132</vt:lpwstr>
  </property>
  <property fmtid="{D5CDD505-2E9C-101B-9397-08002B2CF9AE}" pid="3" name="bjClsUserRVM">
    <vt:lpwstr>[]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policy="06dbc50a-7c40-497c-8ead-392c4a2b388e" origin="userSelected" xmlns="http://www.boldonj</vt:lpwstr>
  </property>
  <property fmtid="{D5CDD505-2E9C-101B-9397-08002B2CF9AE}" pid="5" name="bjDocumentLabelXML-0">
    <vt:lpwstr>ames.com/2008/01/sie/internal/label"&gt;&lt;element uid="9dd7cc25-a46b-490b-b174-58432c8ae30e" value="" /&gt;&lt;/sisl&gt;</vt:lpwstr>
  </property>
  <property fmtid="{D5CDD505-2E9C-101B-9397-08002B2CF9AE}" pid="6" name="bjDocumentSecurityLabel">
    <vt:lpwstr>Exception</vt:lpwstr>
  </property>
  <property fmtid="{D5CDD505-2E9C-101B-9397-08002B2CF9AE}" pid="7" name="bjESIDataClassification">
    <vt:lpwstr>XYZZYExceptionfwo[qei34890ty@^C@#%^11dc45</vt:lpwstr>
  </property>
  <property fmtid="{D5CDD505-2E9C-101B-9397-08002B2CF9AE}" pid="8" name="bjSaver">
    <vt:lpwstr>1Ny5Vgp/314uNQxLdUGtxAQK+cPKvuYl</vt:lpwstr>
  </property>
</Properties>
</file>