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3E04F-C108-4E76-9B98-AB4C947AE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Valo</a:t>
            </a:r>
            <a:r>
              <a:rPr lang="en-US" dirty="0"/>
              <a:t> racing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0BE455-3726-4579-B41C-1F72F550C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Вавилов Никита – Яндекс лицей</a:t>
            </a:r>
            <a:r>
              <a:rPr lang="en-US" dirty="0"/>
              <a:t> python</a:t>
            </a:r>
            <a:r>
              <a:rPr lang="ru-RU" dirty="0"/>
              <a:t> гр.01</a:t>
            </a:r>
          </a:p>
        </p:txBody>
      </p:sp>
    </p:spTree>
    <p:extLst>
      <p:ext uri="{BB962C8B-B14F-4D97-AF65-F5344CB8AC3E}">
        <p14:creationId xmlns:p14="http://schemas.microsoft.com/office/powerpoint/2010/main" val="10805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9785"/>
            <a:ext cx="9905998" cy="147857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25" y="1648355"/>
            <a:ext cx="4323228" cy="4142169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effectLst/>
                <a:ea typeface="Batang" panose="020B0503020000020004" pitchFamily="18" charset="-127"/>
                <a:cs typeface="Times New Roman" panose="02020603050405020304" pitchFamily="18" charset="0"/>
              </a:rPr>
              <a:t>Valo</a:t>
            </a:r>
            <a:r>
              <a:rPr lang="en-US" sz="2000" b="1" i="1" dirty="0">
                <a:effectLst/>
                <a:ea typeface="Batang" panose="020B0503020000020004" pitchFamily="18" charset="-127"/>
                <a:cs typeface="Times New Roman" panose="02020603050405020304" pitchFamily="18" charset="0"/>
              </a:rPr>
              <a:t> Racing</a:t>
            </a:r>
            <a:r>
              <a:rPr lang="ru-RU" sz="2000" dirty="0">
                <a:effectLst/>
                <a:ea typeface="Batang" panose="020B0503020000020004" pitchFamily="18" charset="-127"/>
                <a:cs typeface="Times New Roman" panose="02020603050405020304" pitchFamily="18" charset="0"/>
              </a:rPr>
              <a:t> — это специализированная платформа, объединяющая магазин оборудования для симрейсинга, сервис аренды профессиональных симуляторов.</a:t>
            </a:r>
          </a:p>
          <a:p>
            <a:r>
              <a:rPr lang="ru-RU" sz="2000" dirty="0">
                <a:ea typeface="Batang" panose="020B0503020000020004" pitchFamily="18" charset="-127"/>
                <a:cs typeface="Times New Roman" panose="02020603050405020304" pitchFamily="18" charset="0"/>
              </a:rPr>
              <a:t>Ассортимент на данный момент не очень богат</a:t>
            </a:r>
            <a:r>
              <a:rPr lang="en-US" sz="2000" dirty="0">
                <a:ea typeface="Batang" panose="020B0503020000020004" pitchFamily="18" charset="-127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ea typeface="Batang" panose="020B0503020000020004" pitchFamily="18" charset="-127"/>
                <a:cs typeface="Times New Roman" panose="02020603050405020304" pitchFamily="18" charset="0"/>
              </a:rPr>
              <a:t>Бандлы</a:t>
            </a:r>
            <a:r>
              <a:rPr lang="ru-RU" sz="2000" dirty="0">
                <a:ea typeface="Batang" panose="020B0503020000020004" pitchFamily="18" charset="-127"/>
                <a:cs typeface="Times New Roman" panose="02020603050405020304" pitchFamily="18" charset="0"/>
              </a:rPr>
              <a:t>, рули, рулевые базы и педали.</a:t>
            </a:r>
            <a:endParaRPr lang="ru-RU" sz="2000" dirty="0">
              <a:effectLst/>
              <a:ea typeface="Batang" panose="020B0503020000020004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E5F23-FE4D-4529-8DD1-E599A37B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41" y="1648355"/>
            <a:ext cx="6308934" cy="301025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C99840A-4DD4-4BEE-8851-D417E3860A72}"/>
              </a:ext>
            </a:extLst>
          </p:cNvPr>
          <p:cNvSpPr txBox="1">
            <a:spLocks/>
          </p:cNvSpPr>
          <p:nvPr/>
        </p:nvSpPr>
        <p:spPr>
          <a:xfrm>
            <a:off x="6276350" y="5020733"/>
            <a:ext cx="3960940" cy="172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ea typeface="Batang" panose="020B0503020000020004" pitchFamily="18" charset="-127"/>
                <a:cs typeface="Times New Roman" panose="02020603050405020304" pitchFamily="18" charset="0"/>
              </a:rPr>
              <a:t>Симрейсинг (виртуальный автоспорт) – вид спорта официально признанный Мин Спорта РФ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93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"/>
            <a:ext cx="9905998" cy="1478570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37" y="1639255"/>
            <a:ext cx="4324816" cy="5058060"/>
          </a:xfrm>
        </p:spPr>
        <p:txBody>
          <a:bodyPr>
            <a:normAutofit/>
          </a:bodyPr>
          <a:lstStyle/>
          <a:p>
            <a:r>
              <a:rPr lang="ru-RU" sz="2000" b="1" dirty="0"/>
              <a:t>Активный рост популярности</a:t>
            </a:r>
            <a:r>
              <a:rPr lang="en-US" sz="2000" b="1" dirty="0"/>
              <a:t>:</a:t>
            </a:r>
            <a:r>
              <a:rPr lang="ru-RU" sz="2000" b="1" dirty="0"/>
              <a:t> </a:t>
            </a:r>
            <a:r>
              <a:rPr lang="ru-RU" sz="2000" dirty="0"/>
              <a:t>с 2020 года т.е. с периода пандемии коронавируса пошло увеличение числа соревнований и зрителей в виртуальном пространстве.</a:t>
            </a:r>
          </a:p>
          <a:p>
            <a:r>
              <a:rPr lang="ru-RU" sz="2000" b="1" dirty="0"/>
              <a:t>Доступность</a:t>
            </a:r>
            <a:r>
              <a:rPr lang="en-US" sz="2000" b="1" dirty="0"/>
              <a:t>: </a:t>
            </a:r>
            <a:r>
              <a:rPr lang="ru-RU" sz="2000" dirty="0"/>
              <a:t>к примеру – на один сезон чемпионата Европы в классе </a:t>
            </a:r>
            <a:r>
              <a:rPr lang="en-US" sz="2000" dirty="0"/>
              <a:t>GT4 </a:t>
            </a:r>
            <a:r>
              <a:rPr lang="ru-RU" sz="2000" dirty="0"/>
              <a:t>нужно минимум 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Google Sans"/>
              </a:rPr>
              <a:t>≈</a:t>
            </a:r>
            <a:r>
              <a:rPr lang="ru-RU" sz="2000" dirty="0"/>
              <a:t> 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Google Sans"/>
              </a:rPr>
              <a:t>€</a:t>
            </a:r>
            <a:r>
              <a:rPr lang="ru-RU" sz="2000" dirty="0"/>
              <a:t>19-20 тыс. А для старта в </a:t>
            </a:r>
            <a:r>
              <a:rPr lang="ru-RU" sz="2000" dirty="0" err="1"/>
              <a:t>симрейсинге</a:t>
            </a:r>
            <a:r>
              <a:rPr lang="ru-RU" sz="2000" dirty="0"/>
              <a:t> при наличии хорошего ПК потребуется </a:t>
            </a:r>
            <a:r>
              <a:rPr lang="ru-RU" sz="2000" b="0" i="0" dirty="0">
                <a:solidFill>
                  <a:srgbClr val="FFFFFF"/>
                </a:solidFill>
                <a:effectLst/>
                <a:latin typeface="Google Sans"/>
              </a:rPr>
              <a:t>≈</a:t>
            </a:r>
            <a:r>
              <a:rPr lang="ru-RU" sz="2000" dirty="0"/>
              <a:t> </a:t>
            </a:r>
            <a:r>
              <a:rPr lang="ru-RU" sz="2000" b="0" i="0" dirty="0">
                <a:solidFill>
                  <a:srgbClr val="ECECEC"/>
                </a:solidFill>
                <a:effectLst/>
                <a:latin typeface="Google Sans"/>
              </a:rPr>
              <a:t>₽</a:t>
            </a:r>
            <a:r>
              <a:rPr lang="ru-RU" sz="2000" dirty="0"/>
              <a:t>50 тыс. Рублей</a:t>
            </a:r>
            <a:r>
              <a:rPr lang="en-US" sz="2000" dirty="0"/>
              <a:t> (</a:t>
            </a:r>
            <a:r>
              <a:rPr lang="ru-RU" sz="2000" dirty="0" err="1"/>
              <a:t>Бандл</a:t>
            </a:r>
            <a:r>
              <a:rPr lang="ru-RU" sz="2000" dirty="0"/>
              <a:t> </a:t>
            </a:r>
            <a:r>
              <a:rPr lang="en-US" sz="2000" dirty="0"/>
              <a:t>MOZA R5 + </a:t>
            </a:r>
            <a:r>
              <a:rPr lang="ru-RU" sz="2000" dirty="0"/>
              <a:t>игра </a:t>
            </a:r>
            <a:r>
              <a:rPr lang="en-US" sz="2000" dirty="0"/>
              <a:t>ACC</a:t>
            </a:r>
            <a:r>
              <a:rPr lang="ru-RU" sz="2000" dirty="0"/>
              <a:t>).</a:t>
            </a:r>
          </a:p>
        </p:txBody>
      </p:sp>
      <p:pic>
        <p:nvPicPr>
          <p:cNvPr id="1026" name="Picture 2" descr="ACC vs GT7: Which Sim Racer Reigns Supreme?">
            <a:extLst>
              <a:ext uri="{FF2B5EF4-FFF2-40B4-BE49-F238E27FC236}">
                <a16:creationId xmlns:a16="http://schemas.microsoft.com/office/drawing/2014/main" id="{58657E50-772D-4452-8020-EFCF35B9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53" y="1639255"/>
            <a:ext cx="6341533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788A3BF-B47A-4B9F-988B-B05AF58101A1}"/>
              </a:ext>
            </a:extLst>
          </p:cNvPr>
          <p:cNvSpPr txBox="1">
            <a:spLocks/>
          </p:cNvSpPr>
          <p:nvPr/>
        </p:nvSpPr>
        <p:spPr>
          <a:xfrm>
            <a:off x="7119070" y="5232583"/>
            <a:ext cx="4324816" cy="14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*</a:t>
            </a:r>
            <a:r>
              <a:rPr lang="ru-RU" sz="1050" dirty="0"/>
              <a:t>Имхо, если будете иногда играть только в </a:t>
            </a:r>
            <a:r>
              <a:rPr lang="en-US" sz="1050" dirty="0"/>
              <a:t>Euro Truck Simulator</a:t>
            </a:r>
            <a:r>
              <a:rPr lang="ru-RU" sz="1050" dirty="0"/>
              <a:t>, хватит и </a:t>
            </a:r>
            <a:r>
              <a:rPr lang="en-US" sz="1050" dirty="0"/>
              <a:t>Logitech G29 </a:t>
            </a:r>
            <a:r>
              <a:rPr lang="ru-RU" sz="1050" dirty="0"/>
              <a:t>за 22к с </a:t>
            </a:r>
            <a:r>
              <a:rPr lang="ru-RU" sz="1050" dirty="0" err="1"/>
              <a:t>Авито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7264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"/>
            <a:ext cx="9905998" cy="1478570"/>
          </a:xfrm>
        </p:spPr>
        <p:txBody>
          <a:bodyPr/>
          <a:lstStyle/>
          <a:p>
            <a:r>
              <a:rPr lang="ru-RU" dirty="0" err="1"/>
              <a:t>Приемущества</a:t>
            </a:r>
            <a:r>
              <a:rPr lang="ru-RU" dirty="0"/>
              <a:t> оф. магазинов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37" y="1639255"/>
            <a:ext cx="4324816" cy="5058060"/>
          </a:xfrm>
        </p:spPr>
        <p:txBody>
          <a:bodyPr>
            <a:normAutofit/>
          </a:bodyPr>
          <a:lstStyle/>
          <a:p>
            <a:r>
              <a:rPr lang="ru-RU" sz="2000" b="1" dirty="0"/>
              <a:t>Новый товар</a:t>
            </a:r>
          </a:p>
          <a:p>
            <a:r>
              <a:rPr lang="ru-RU" sz="2000" b="1" dirty="0"/>
              <a:t>Обновляющийся и пополняющийся ассортимент</a:t>
            </a:r>
          </a:p>
          <a:p>
            <a:r>
              <a:rPr lang="ru-RU" sz="2000" b="1" dirty="0"/>
              <a:t>Партнерство с производителями</a:t>
            </a:r>
          </a:p>
          <a:p>
            <a:r>
              <a:rPr lang="ru-RU" sz="2000" b="1" dirty="0"/>
              <a:t>Бесплатная доставка по стране, гарантия.</a:t>
            </a:r>
            <a:endParaRPr lang="ru-RU" sz="2000" dirty="0"/>
          </a:p>
        </p:txBody>
      </p:sp>
      <p:pic>
        <p:nvPicPr>
          <p:cNvPr id="1026" name="Picture 2" descr="ACC vs GT7: Which Sim Racer Reigns Supreme?">
            <a:extLst>
              <a:ext uri="{FF2B5EF4-FFF2-40B4-BE49-F238E27FC236}">
                <a16:creationId xmlns:a16="http://schemas.microsoft.com/office/drawing/2014/main" id="{58657E50-772D-4452-8020-EFCF35B9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53" y="1639255"/>
            <a:ext cx="6341533" cy="35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"/>
            <a:ext cx="9905998" cy="1478570"/>
          </a:xfrm>
        </p:spPr>
        <p:txBody>
          <a:bodyPr/>
          <a:lstStyle/>
          <a:p>
            <a:r>
              <a:rPr lang="ru-RU" dirty="0"/>
              <a:t>Структура проекта и 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37" y="1639255"/>
            <a:ext cx="4324816" cy="5058060"/>
          </a:xfrm>
        </p:spPr>
        <p:txBody>
          <a:bodyPr>
            <a:normAutofit/>
          </a:bodyPr>
          <a:lstStyle/>
          <a:p>
            <a:r>
              <a:rPr lang="en-US" sz="2000" b="1" dirty="0"/>
              <a:t>Server.py </a:t>
            </a:r>
            <a:r>
              <a:rPr lang="ru-RU" sz="2000" dirty="0"/>
              <a:t>– мозги проекта, где прописаны все маршруты и работа с БД.</a:t>
            </a:r>
          </a:p>
          <a:p>
            <a:r>
              <a:rPr lang="ru-RU" sz="2000" dirty="0"/>
              <a:t>В папке </a:t>
            </a:r>
            <a:r>
              <a:rPr lang="en-US" sz="2000" dirty="0"/>
              <a:t>templates html</a:t>
            </a:r>
            <a:r>
              <a:rPr lang="ru-RU" sz="2000" dirty="0"/>
              <a:t>-разметка страниц + в некоторых шаблонах есть скрипты для работы фильтров и покупки.</a:t>
            </a:r>
          </a:p>
          <a:p>
            <a:r>
              <a:rPr lang="ru-RU" sz="2000" dirty="0"/>
              <a:t>В </a:t>
            </a:r>
            <a:r>
              <a:rPr lang="en-US" sz="2000" b="1" i="1" dirty="0"/>
              <a:t>static/</a:t>
            </a:r>
            <a:r>
              <a:rPr lang="en-US" sz="2000" b="1" i="1" dirty="0" err="1"/>
              <a:t>css</a:t>
            </a:r>
            <a:r>
              <a:rPr lang="en-US" sz="2000" b="1" i="1" dirty="0"/>
              <a:t> </a:t>
            </a:r>
            <a:r>
              <a:rPr lang="ru-RU" sz="2000" dirty="0"/>
              <a:t>общие стили, а в </a:t>
            </a:r>
            <a:r>
              <a:rPr lang="en-US" sz="2000" b="1" i="1" dirty="0"/>
              <a:t>static/data</a:t>
            </a:r>
            <a:r>
              <a:rPr lang="ru-RU" sz="2000" b="1" i="1" dirty="0"/>
              <a:t> </a:t>
            </a:r>
            <a:r>
              <a:rPr lang="ru-RU" sz="2000" dirty="0"/>
              <a:t>все картинки и </a:t>
            </a:r>
            <a:r>
              <a:rPr lang="en-US" sz="2000" dirty="0"/>
              <a:t>json </a:t>
            </a:r>
            <a:r>
              <a:rPr lang="ru-RU" sz="2000" dirty="0"/>
              <a:t>файл, откуда берется информация о товарах.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BD0B01-2B2C-4A33-BFEC-DB7CDA53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32" y="1066417"/>
            <a:ext cx="1686160" cy="5487166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2356A40F-FE0F-4CDD-BA1A-B69D781A8B08}"/>
              </a:ext>
            </a:extLst>
          </p:cNvPr>
          <p:cNvSpPr txBox="1">
            <a:spLocks/>
          </p:cNvSpPr>
          <p:nvPr/>
        </p:nvSpPr>
        <p:spPr>
          <a:xfrm>
            <a:off x="7086471" y="1495523"/>
            <a:ext cx="4324816" cy="5058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FLASK</a:t>
            </a:r>
            <a:r>
              <a:rPr lang="en-US" sz="2000" dirty="0"/>
              <a:t> – </a:t>
            </a:r>
            <a:r>
              <a:rPr lang="ru-RU" sz="2000" dirty="0"/>
              <a:t>запуск локального сервера</a:t>
            </a:r>
          </a:p>
          <a:p>
            <a:r>
              <a:rPr lang="en-US" sz="2000" b="1" dirty="0"/>
              <a:t>Jinja2</a:t>
            </a:r>
            <a:r>
              <a:rPr lang="en-US" sz="2000" dirty="0"/>
              <a:t> – </a:t>
            </a:r>
            <a:r>
              <a:rPr lang="ru-RU" sz="2000" dirty="0"/>
              <a:t>подстановка информации из </a:t>
            </a:r>
            <a:r>
              <a:rPr lang="en-US" sz="2000" dirty="0"/>
              <a:t>json </a:t>
            </a:r>
            <a:r>
              <a:rPr lang="ru-RU" sz="2000" dirty="0"/>
              <a:t>в карточку товара.</a:t>
            </a:r>
          </a:p>
          <a:p>
            <a:r>
              <a:rPr lang="en-US" sz="2000" b="1" dirty="0" err="1"/>
              <a:t>Colorama</a:t>
            </a:r>
            <a:r>
              <a:rPr lang="en-US" sz="2000" dirty="0"/>
              <a:t> – </a:t>
            </a:r>
            <a:r>
              <a:rPr lang="ru-RU" sz="2000" dirty="0"/>
              <a:t>цветной текст</a:t>
            </a:r>
            <a:endParaRPr lang="en-US" sz="2000" dirty="0"/>
          </a:p>
          <a:p>
            <a:r>
              <a:rPr lang="en-US" sz="2000" b="1" dirty="0" err="1"/>
              <a:t>Werkzeug</a:t>
            </a:r>
            <a:r>
              <a:rPr lang="en-US" sz="2000" dirty="0"/>
              <a:t> – </a:t>
            </a:r>
            <a:r>
              <a:rPr lang="ru-RU" sz="2000" dirty="0"/>
              <a:t>работа веб-приложения на </a:t>
            </a:r>
            <a:r>
              <a:rPr lang="en-US" sz="2000" dirty="0"/>
              <a:t>Python </a:t>
            </a:r>
            <a:r>
              <a:rPr lang="ru-RU" sz="2000" dirty="0"/>
              <a:t>и в случае серьезных ошибок, откроется </a:t>
            </a:r>
            <a:r>
              <a:rPr lang="en-US" sz="2000" dirty="0"/>
              <a:t>log</a:t>
            </a:r>
            <a:r>
              <a:rPr lang="ru-RU" sz="2000" dirty="0"/>
              <a:t> прямо в браузерной вкладке.</a:t>
            </a:r>
          </a:p>
        </p:txBody>
      </p:sp>
    </p:spTree>
    <p:extLst>
      <p:ext uri="{BB962C8B-B14F-4D97-AF65-F5344CB8AC3E}">
        <p14:creationId xmlns:p14="http://schemas.microsoft.com/office/powerpoint/2010/main" val="376830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"/>
            <a:ext cx="9905998" cy="1478570"/>
          </a:xfrm>
        </p:spPr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37" y="4834466"/>
            <a:ext cx="4324816" cy="1744133"/>
          </a:xfrm>
        </p:spPr>
        <p:txBody>
          <a:bodyPr>
            <a:normAutofit/>
          </a:bodyPr>
          <a:lstStyle/>
          <a:p>
            <a:r>
              <a:rPr lang="ru-RU" sz="2000" b="1" dirty="0"/>
              <a:t>Быстрый доступ к контактам продавца и возможность аренды бюджетных симуляторов на дом.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ABDD36-6170-44A6-B7B2-5061CD44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73199"/>
            <a:ext cx="2850085" cy="2781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1274ED-BAEE-4832-A80A-B56C6A73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94" y="2051268"/>
            <a:ext cx="57533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0E14F-13CE-4785-98E4-7A9996C3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685"/>
            <a:ext cx="9905998" cy="147857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DD8AD-8A06-4B1F-8665-7902E589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9255"/>
            <a:ext cx="3582988" cy="4524478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Еще есть, что улучшать. </a:t>
            </a:r>
          </a:p>
          <a:p>
            <a:pPr lvl="1"/>
            <a:r>
              <a:rPr lang="ru-RU" dirty="0"/>
              <a:t>Например нужно сделать корзину для оформления сразу нескольких товаров</a:t>
            </a:r>
          </a:p>
          <a:p>
            <a:pPr lvl="1"/>
            <a:r>
              <a:rPr lang="ru-RU" dirty="0"/>
              <a:t>Также</a:t>
            </a:r>
            <a:r>
              <a:rPr lang="en-US" dirty="0"/>
              <a:t> </a:t>
            </a:r>
            <a:r>
              <a:rPr lang="ru-RU" dirty="0"/>
              <a:t>вкладка</a:t>
            </a:r>
            <a:r>
              <a:rPr lang="en-US" dirty="0"/>
              <a:t> “</a:t>
            </a:r>
            <a:r>
              <a:rPr lang="ru-RU" dirty="0"/>
              <a:t>Статьи и новости</a:t>
            </a:r>
            <a:r>
              <a:rPr lang="en-US" dirty="0"/>
              <a:t>”</a:t>
            </a:r>
            <a:r>
              <a:rPr lang="ru-RU" dirty="0"/>
              <a:t> должна обрести уникальность. Сейчас же она перенаправляет нас на сторонний новостной портал.</a:t>
            </a:r>
          </a:p>
          <a:p>
            <a:pPr lvl="1"/>
            <a:r>
              <a:rPr lang="ru-RU" dirty="0"/>
              <a:t>Пополнение ассортимента и улучшение дизайна логотипа.</a:t>
            </a:r>
          </a:p>
        </p:txBody>
      </p:sp>
      <p:pic>
        <p:nvPicPr>
          <p:cNvPr id="3074" name="Picture 2" descr="Crash™ Team Racing Nitro-Fueled for Nintendo Switch - Nintendo Official Site">
            <a:extLst>
              <a:ext uri="{FF2B5EF4-FFF2-40B4-BE49-F238E27FC236}">
                <a16:creationId xmlns:a16="http://schemas.microsoft.com/office/drawing/2014/main" id="{83803890-97F5-480B-A0D4-C5BEB9BE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639255"/>
            <a:ext cx="7053490" cy="39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8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82</TotalTime>
  <Words>330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Google Sans</vt:lpstr>
      <vt:lpstr>Tw Cen MT</vt:lpstr>
      <vt:lpstr>Контур</vt:lpstr>
      <vt:lpstr>Valo racing</vt:lpstr>
      <vt:lpstr>Введение</vt:lpstr>
      <vt:lpstr>Актуальность</vt:lpstr>
      <vt:lpstr>Приемущества оф. магазинов</vt:lpstr>
      <vt:lpstr>Структура проекта и используемые технологии</vt:lpstr>
      <vt:lpstr>Особенности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 racing</dc:title>
  <dc:creator>Никита Вавилов</dc:creator>
  <cp:lastModifiedBy>Никита Вавилов</cp:lastModifiedBy>
  <cp:revision>10</cp:revision>
  <dcterms:created xsi:type="dcterms:W3CDTF">2025-05-14T17:16:03Z</dcterms:created>
  <dcterms:modified xsi:type="dcterms:W3CDTF">2025-05-15T11:04:01Z</dcterms:modified>
</cp:coreProperties>
</file>