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723C9-78FE-4674-A84C-A071DFE65F82}">
          <p14:sldIdLst>
            <p14:sldId id="257"/>
            <p14:sldId id="261"/>
            <p14:sldId id="262"/>
            <p14:sldId id="258"/>
            <p14:sldId id="259"/>
            <p14:sldId id="260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19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57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2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D5F168-AA24-4F7D-BCC3-F7896D28572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C0093A-DAA2-4CE1-B63D-98237742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7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337E-1EBD-D3F4-AA89-0CAC41D8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247" y="241469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5: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3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2AFAE-AA71-8F61-FD09-3C1DF2675BBB}"/>
              </a:ext>
            </a:extLst>
          </p:cNvPr>
          <p:cNvSpPr txBox="1"/>
          <p:nvPr/>
        </p:nvSpPr>
        <p:spPr>
          <a:xfrm>
            <a:off x="818605" y="609601"/>
            <a:ext cx="840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02124-47BA-E2D2-3F6B-423DB6B99FB4}"/>
              </a:ext>
            </a:extLst>
          </p:cNvPr>
          <p:cNvSpPr txBox="1"/>
          <p:nvPr/>
        </p:nvSpPr>
        <p:spPr>
          <a:xfrm>
            <a:off x="818605" y="1349829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Public Key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SSH: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EAEF9-CFF4-C31F-AC41-9A1C93556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85" y="1813058"/>
            <a:ext cx="1027890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9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78C1D-2B02-C9DF-9139-60EE77C2F83E}"/>
              </a:ext>
            </a:extLst>
          </p:cNvPr>
          <p:cNvSpPr txBox="1"/>
          <p:nvPr/>
        </p:nvSpPr>
        <p:spPr>
          <a:xfrm>
            <a:off x="818605" y="609601"/>
            <a:ext cx="840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74BDD-0393-1160-3FC5-0DF1E4E3BCAF}"/>
              </a:ext>
            </a:extLst>
          </p:cNvPr>
          <p:cNvSpPr txBox="1"/>
          <p:nvPr/>
        </p:nvSpPr>
        <p:spPr>
          <a:xfrm>
            <a:off x="818605" y="1524000"/>
            <a:ext cx="780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SSH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giờ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thẳng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796F8-9FE4-DFC9-CA44-3411FDD60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0" y="2045573"/>
            <a:ext cx="1019317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A1D86-ECF9-E9F2-E364-6ACD7916011A}"/>
              </a:ext>
            </a:extLst>
          </p:cNvPr>
          <p:cNvSpPr txBox="1"/>
          <p:nvPr/>
        </p:nvSpPr>
        <p:spPr>
          <a:xfrm>
            <a:off x="818605" y="609601"/>
            <a:ext cx="840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F1590-6628-98E7-44F7-A4406518A9DE}"/>
              </a:ext>
            </a:extLst>
          </p:cNvPr>
          <p:cNvSpPr txBox="1"/>
          <p:nvPr/>
        </p:nvSpPr>
        <p:spPr>
          <a:xfrm>
            <a:off x="957942" y="1515291"/>
            <a:ext cx="86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Capture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Wireshark,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khẩu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2FC2-C8B9-0105-89FB-D207BE70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" y="2032091"/>
            <a:ext cx="7209336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5A69F-DD8F-6472-9D36-685C3A8EB339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C2CE1-E98C-3BCD-37CA-6F2231A498F4}"/>
              </a:ext>
            </a:extLst>
          </p:cNvPr>
          <p:cNvSpPr txBox="1"/>
          <p:nvPr/>
        </p:nvSpPr>
        <p:spPr>
          <a:xfrm>
            <a:off x="1114697" y="1497874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card </a:t>
            </a:r>
            <a:r>
              <a:rPr lang="en-US" dirty="0" err="1"/>
              <a:t>mạng</a:t>
            </a:r>
            <a:r>
              <a:rPr lang="en-US" dirty="0"/>
              <a:t>: (Edit &gt; Virtual Network Editor)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6B53D-198D-4162-D36B-F79B9B5CA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5" y="1966209"/>
            <a:ext cx="4735241" cy="44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DBD42-DE08-B51C-6E4F-1C242045DC40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06CC3-3FBD-4EDC-4635-EDD6B75FC646}"/>
              </a:ext>
            </a:extLst>
          </p:cNvPr>
          <p:cNvSpPr txBox="1"/>
          <p:nvPr/>
        </p:nvSpPr>
        <p:spPr>
          <a:xfrm>
            <a:off x="818606" y="1384663"/>
            <a:ext cx="590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Settings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card Vmnet2: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2FE71-D629-6C9C-2610-CC49C7A8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12" y="1063394"/>
            <a:ext cx="5117649" cy="56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DB829-A73B-BC48-EAC0-20233DBAD6F9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296CE-2F82-0AD4-8E81-4938D5E1404A}"/>
              </a:ext>
            </a:extLst>
          </p:cNvPr>
          <p:cNvSpPr txBox="1"/>
          <p:nvPr/>
        </p:nvSpPr>
        <p:spPr>
          <a:xfrm>
            <a:off x="1402080" y="1794387"/>
            <a:ext cx="31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IP </a:t>
            </a:r>
            <a:r>
              <a:rPr lang="en-US" dirty="0" err="1"/>
              <a:t>cho</a:t>
            </a:r>
            <a:r>
              <a:rPr lang="en-US" dirty="0"/>
              <a:t>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A96FC-F7AA-D0E3-E5CC-F05FDE02DA28}"/>
              </a:ext>
            </a:extLst>
          </p:cNvPr>
          <p:cNvSpPr txBox="1"/>
          <p:nvPr/>
        </p:nvSpPr>
        <p:spPr>
          <a:xfrm>
            <a:off x="7184571" y="1794387"/>
            <a:ext cx="25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IP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7CBB0D-E333-47DF-FC3D-F23AE0757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2" y="2134752"/>
            <a:ext cx="5163271" cy="44106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D53465-B4B7-D528-5FEF-92A07DEB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51" y="2163719"/>
            <a:ext cx="52109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6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961A1-CDC2-DF5D-BCD5-2CFAB6C09834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E2CD8-3678-855A-0931-D237F3C89430}"/>
              </a:ext>
            </a:extLst>
          </p:cNvPr>
          <p:cNvSpPr txBox="1"/>
          <p:nvPr/>
        </p:nvSpPr>
        <p:spPr>
          <a:xfrm>
            <a:off x="818606" y="1255932"/>
            <a:ext cx="65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ping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CCBEE-7E7D-2747-A6A4-EAAB6A2F0F4A}"/>
              </a:ext>
            </a:extLst>
          </p:cNvPr>
          <p:cNvSpPr txBox="1"/>
          <p:nvPr/>
        </p:nvSpPr>
        <p:spPr>
          <a:xfrm>
            <a:off x="6984274" y="2553675"/>
            <a:ext cx="39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&gt;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87539-11F9-2B0E-0653-38D961C95D10}"/>
              </a:ext>
            </a:extLst>
          </p:cNvPr>
          <p:cNvSpPr txBox="1"/>
          <p:nvPr/>
        </p:nvSpPr>
        <p:spPr>
          <a:xfrm>
            <a:off x="6984274" y="4939546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&gt; SERVER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72EDF1-DDEF-C485-ADD2-AEBEBA0E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16" y="4242142"/>
            <a:ext cx="5182323" cy="2257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ECA51D-260C-C984-3090-3D2A16DE5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16" y="2033392"/>
            <a:ext cx="518232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64178-A78F-0DDC-19EF-D5A033102F93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0D5EF-E55F-2B4C-F87B-E9E64A899B5A}"/>
              </a:ext>
            </a:extLst>
          </p:cNvPr>
          <p:cNvSpPr txBox="1"/>
          <p:nvPr/>
        </p:nvSpPr>
        <p:spPr>
          <a:xfrm>
            <a:off x="818606" y="1255932"/>
            <a:ext cx="454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openssh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3CD61-A4F4-9EB4-C5D4-8424C340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06" y="1826918"/>
            <a:ext cx="8757788" cy="44998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EB8276-167E-0E58-6721-3CDB693B826E}"/>
              </a:ext>
            </a:extLst>
          </p:cNvPr>
          <p:cNvSpPr/>
          <p:nvPr/>
        </p:nvSpPr>
        <p:spPr>
          <a:xfrm>
            <a:off x="3361509" y="2464526"/>
            <a:ext cx="3309257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491B1-308A-76BE-72B5-F26F83797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7" y="1556710"/>
            <a:ext cx="3877216" cy="381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9FFB4-1CDB-7F26-1942-AAD58E4BDF11}"/>
              </a:ext>
            </a:extLst>
          </p:cNvPr>
          <p:cNvSpPr txBox="1"/>
          <p:nvPr/>
        </p:nvSpPr>
        <p:spPr>
          <a:xfrm>
            <a:off x="818606" y="609601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SSH.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E31BF-2171-739B-053F-1E233EF81D07}"/>
              </a:ext>
            </a:extLst>
          </p:cNvPr>
          <p:cNvSpPr txBox="1"/>
          <p:nvPr/>
        </p:nvSpPr>
        <p:spPr>
          <a:xfrm>
            <a:off x="818606" y="1175657"/>
            <a:ext cx="4040778" cy="38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994FB-DFDF-1420-34D4-8C1E34E7F272}"/>
              </a:ext>
            </a:extLst>
          </p:cNvPr>
          <p:cNvSpPr txBox="1"/>
          <p:nvPr/>
        </p:nvSpPr>
        <p:spPr>
          <a:xfrm>
            <a:off x="818606" y="2108920"/>
            <a:ext cx="68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SSH Connect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 sang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khẩu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304D6-FD8E-26A2-BAA5-546742C03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6" y="2538654"/>
            <a:ext cx="7700531" cy="37097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41B0D8-A503-F0EC-51CD-604A89AA5801}"/>
              </a:ext>
            </a:extLst>
          </p:cNvPr>
          <p:cNvSpPr/>
          <p:nvPr/>
        </p:nvSpPr>
        <p:spPr>
          <a:xfrm>
            <a:off x="2394857" y="2529839"/>
            <a:ext cx="1942012" cy="239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58935-E81F-BC01-403B-65A3F8663398}"/>
              </a:ext>
            </a:extLst>
          </p:cNvPr>
          <p:cNvSpPr/>
          <p:nvPr/>
        </p:nvSpPr>
        <p:spPr>
          <a:xfrm>
            <a:off x="900387" y="3570514"/>
            <a:ext cx="2644002" cy="16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33253C-87CD-BC64-BE09-D015CBC28BC0}"/>
              </a:ext>
            </a:extLst>
          </p:cNvPr>
          <p:cNvSpPr txBox="1"/>
          <p:nvPr/>
        </p:nvSpPr>
        <p:spPr>
          <a:xfrm>
            <a:off x="818605" y="609601"/>
            <a:ext cx="594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III. Capture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Wireshark.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B008A-9583-3F25-4EA9-C83360E8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" y="1132115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4C139-8DBA-2314-0CB0-70C832EB9955}"/>
              </a:ext>
            </a:extLst>
          </p:cNvPr>
          <p:cNvSpPr txBox="1"/>
          <p:nvPr/>
        </p:nvSpPr>
        <p:spPr>
          <a:xfrm>
            <a:off x="818605" y="609601"/>
            <a:ext cx="840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IV.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46020-F473-B2D2-7909-EDD279CEA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60" y="1712341"/>
            <a:ext cx="5449060" cy="3820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FF7681-67D4-6734-55C1-84E67DDF0FC9}"/>
              </a:ext>
            </a:extLst>
          </p:cNvPr>
          <p:cNvSpPr/>
          <p:nvPr/>
        </p:nvSpPr>
        <p:spPr>
          <a:xfrm>
            <a:off x="7741920" y="1712341"/>
            <a:ext cx="957942" cy="154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D9494-35C0-84D5-9857-8CA2BE2460BD}"/>
              </a:ext>
            </a:extLst>
          </p:cNvPr>
          <p:cNvSpPr txBox="1"/>
          <p:nvPr/>
        </p:nvSpPr>
        <p:spPr>
          <a:xfrm>
            <a:off x="485204" y="2487527"/>
            <a:ext cx="47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-keygen”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AD4A4-DC7C-BEDB-5DAB-66E00FC397C1}"/>
              </a:ext>
            </a:extLst>
          </p:cNvPr>
          <p:cNvSpPr txBox="1"/>
          <p:nvPr/>
        </p:nvSpPr>
        <p:spPr>
          <a:xfrm>
            <a:off x="485204" y="3244334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enter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“file save key”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9D34-C291-DF34-AEE5-F1CFD608748C}"/>
              </a:ext>
            </a:extLst>
          </p:cNvPr>
          <p:cNvSpPr txBox="1"/>
          <p:nvPr/>
        </p:nvSpPr>
        <p:spPr>
          <a:xfrm>
            <a:off x="485204" y="4098773"/>
            <a:ext cx="55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“passphrase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640AD-214D-9A18-070C-43AB8BA2CBBD}"/>
              </a:ext>
            </a:extLst>
          </p:cNvPr>
          <p:cNvSpPr txBox="1"/>
          <p:nvPr/>
        </p:nvSpPr>
        <p:spPr>
          <a:xfrm>
            <a:off x="8220891" y="3622370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Private Key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id_rsa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B088C-846F-158B-CE11-568D56E4E30E}"/>
              </a:ext>
            </a:extLst>
          </p:cNvPr>
          <p:cNvSpPr txBox="1"/>
          <p:nvPr/>
        </p:nvSpPr>
        <p:spPr>
          <a:xfrm>
            <a:off x="8220891" y="3914107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Key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id_rsa.pub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86043-E164-5E48-139E-D7D7739E9114}"/>
              </a:ext>
            </a:extLst>
          </p:cNvPr>
          <p:cNvSpPr/>
          <p:nvPr/>
        </p:nvSpPr>
        <p:spPr>
          <a:xfrm>
            <a:off x="6505301" y="2570175"/>
            <a:ext cx="5259977" cy="34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42BE3-4680-DE02-514F-93DBB54AD6C4}"/>
              </a:ext>
            </a:extLst>
          </p:cNvPr>
          <p:cNvSpPr txBox="1"/>
          <p:nvPr/>
        </p:nvSpPr>
        <p:spPr>
          <a:xfrm>
            <a:off x="279317" y="1982402"/>
            <a:ext cx="450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6077-8551-6991-41AC-E96448B7077E}"/>
              </a:ext>
            </a:extLst>
          </p:cNvPr>
          <p:cNvSpPr txBox="1"/>
          <p:nvPr/>
        </p:nvSpPr>
        <p:spPr>
          <a:xfrm>
            <a:off x="279317" y="1545662"/>
            <a:ext cx="512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cặp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khoá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685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318</TotalTime>
  <Words>277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Slice</vt:lpstr>
      <vt:lpstr>Bài 5: Triển khai giao thức ssh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Hùng</dc:creator>
  <cp:lastModifiedBy>Mạnh Hùng</cp:lastModifiedBy>
  <cp:revision>2</cp:revision>
  <dcterms:created xsi:type="dcterms:W3CDTF">2023-03-04T01:25:20Z</dcterms:created>
  <dcterms:modified xsi:type="dcterms:W3CDTF">2023-03-04T06:43:25Z</dcterms:modified>
</cp:coreProperties>
</file>