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ạnh Hùng" userId="5429dd7b7a36bb70" providerId="LiveId" clId="{C56A1192-8B9C-4A66-AF61-17068911F84E}"/>
    <pc:docChg chg="undo redo custSel addSld delSld modSld">
      <pc:chgData name="Mạnh Hùng" userId="5429dd7b7a36bb70" providerId="LiveId" clId="{C56A1192-8B9C-4A66-AF61-17068911F84E}" dt="2023-03-01T21:58:44.337" v="3580" actId="2696"/>
      <pc:docMkLst>
        <pc:docMk/>
      </pc:docMkLst>
      <pc:sldChg chg="addSp delSp modSp mod">
        <pc:chgData name="Mạnh Hùng" userId="5429dd7b7a36bb70" providerId="LiveId" clId="{C56A1192-8B9C-4A66-AF61-17068911F84E}" dt="2023-03-01T21:27:29.685" v="1850" actId="20577"/>
        <pc:sldMkLst>
          <pc:docMk/>
          <pc:sldMk cId="966544944" sldId="258"/>
        </pc:sldMkLst>
        <pc:spChg chg="add mod">
          <ac:chgData name="Mạnh Hùng" userId="5429dd7b7a36bb70" providerId="LiveId" clId="{C56A1192-8B9C-4A66-AF61-17068911F84E}" dt="2023-03-01T21:27:15.386" v="1811" actId="14100"/>
          <ac:spMkLst>
            <pc:docMk/>
            <pc:sldMk cId="966544944" sldId="258"/>
            <ac:spMk id="5" creationId="{C12E4F70-AF2E-ABB6-D630-2656CE2DE6EC}"/>
          </ac:spMkLst>
        </pc:spChg>
        <pc:spChg chg="add mod">
          <ac:chgData name="Mạnh Hùng" userId="5429dd7b7a36bb70" providerId="LiveId" clId="{C56A1192-8B9C-4A66-AF61-17068911F84E}" dt="2023-03-01T21:27:29.685" v="1850" actId="20577"/>
          <ac:spMkLst>
            <pc:docMk/>
            <pc:sldMk cId="966544944" sldId="258"/>
            <ac:spMk id="6" creationId="{04515F04-9C06-D78A-9386-0B7B1A366347}"/>
          </ac:spMkLst>
        </pc:spChg>
        <pc:picChg chg="add mod">
          <ac:chgData name="Mạnh Hùng" userId="5429dd7b7a36bb70" providerId="LiveId" clId="{C56A1192-8B9C-4A66-AF61-17068911F84E}" dt="2023-03-01T21:24:31.434" v="1626" actId="1076"/>
          <ac:picMkLst>
            <pc:docMk/>
            <pc:sldMk cId="966544944" sldId="258"/>
            <ac:picMk id="4" creationId="{94320619-2084-C187-4157-D44E80121A81}"/>
          </ac:picMkLst>
        </pc:picChg>
        <pc:picChg chg="add del mod">
          <ac:chgData name="Mạnh Hùng" userId="5429dd7b7a36bb70" providerId="LiveId" clId="{C56A1192-8B9C-4A66-AF61-17068911F84E}" dt="2023-03-01T21:22:04.096" v="1622"/>
          <ac:picMkLst>
            <pc:docMk/>
            <pc:sldMk cId="966544944" sldId="258"/>
            <ac:picMk id="1026" creationId="{87493399-0CA3-9869-4F01-6FCF83E48A62}"/>
          </ac:picMkLst>
        </pc:picChg>
        <pc:picChg chg="add del">
          <ac:chgData name="Mạnh Hùng" userId="5429dd7b7a36bb70" providerId="LiveId" clId="{C56A1192-8B9C-4A66-AF61-17068911F84E}" dt="2023-03-01T21:24:21.577" v="1624"/>
          <ac:picMkLst>
            <pc:docMk/>
            <pc:sldMk cId="966544944" sldId="258"/>
            <ac:picMk id="1028" creationId="{A5D8F59F-F14C-8B04-2F9F-33B10D0CF7C4}"/>
          </ac:picMkLst>
        </pc:picChg>
      </pc:sldChg>
      <pc:sldChg chg="modSp mod">
        <pc:chgData name="Mạnh Hùng" userId="5429dd7b7a36bb70" providerId="LiveId" clId="{C56A1192-8B9C-4A66-AF61-17068911F84E}" dt="2023-03-01T18:18:27.776" v="99" actId="14100"/>
        <pc:sldMkLst>
          <pc:docMk/>
          <pc:sldMk cId="4173025349" sldId="259"/>
        </pc:sldMkLst>
        <pc:spChg chg="mod">
          <ac:chgData name="Mạnh Hùng" userId="5429dd7b7a36bb70" providerId="LiveId" clId="{C56A1192-8B9C-4A66-AF61-17068911F84E}" dt="2023-03-01T18:18:27.776" v="99" actId="14100"/>
          <ac:spMkLst>
            <pc:docMk/>
            <pc:sldMk cId="4173025349" sldId="259"/>
            <ac:spMk id="3" creationId="{40CEC90D-8B04-BCBE-1A2F-D671AFDCC27B}"/>
          </ac:spMkLst>
        </pc:spChg>
      </pc:sldChg>
      <pc:sldChg chg="addSp delSp modSp mod">
        <pc:chgData name="Mạnh Hùng" userId="5429dd7b7a36bb70" providerId="LiveId" clId="{C56A1192-8B9C-4A66-AF61-17068911F84E}" dt="2023-03-01T19:09:58.399" v="169" actId="1076"/>
        <pc:sldMkLst>
          <pc:docMk/>
          <pc:sldMk cId="3166993425" sldId="260"/>
        </pc:sldMkLst>
        <pc:spChg chg="add mod">
          <ac:chgData name="Mạnh Hùng" userId="5429dd7b7a36bb70" providerId="LiveId" clId="{C56A1192-8B9C-4A66-AF61-17068911F84E}" dt="2023-03-01T19:09:58.399" v="169" actId="1076"/>
          <ac:spMkLst>
            <pc:docMk/>
            <pc:sldMk cId="3166993425" sldId="260"/>
            <ac:spMk id="2" creationId="{93303C1B-F24A-8A4C-CBF6-33E17F4D52A0}"/>
          </ac:spMkLst>
        </pc:spChg>
        <pc:picChg chg="add del">
          <ac:chgData name="Mạnh Hùng" userId="5429dd7b7a36bb70" providerId="LiveId" clId="{C56A1192-8B9C-4A66-AF61-17068911F84E}" dt="2023-03-01T18:48:15.647" v="159" actId="22"/>
          <ac:picMkLst>
            <pc:docMk/>
            <pc:sldMk cId="3166993425" sldId="260"/>
            <ac:picMk id="4" creationId="{BB9B4626-ABD7-83B0-2F50-20DA77AE9729}"/>
          </ac:picMkLst>
        </pc:picChg>
        <pc:picChg chg="add mod">
          <ac:chgData name="Mạnh Hùng" userId="5429dd7b7a36bb70" providerId="LiveId" clId="{C56A1192-8B9C-4A66-AF61-17068911F84E}" dt="2023-03-01T19:00:47.608" v="164" actId="1076"/>
          <ac:picMkLst>
            <pc:docMk/>
            <pc:sldMk cId="3166993425" sldId="260"/>
            <ac:picMk id="6" creationId="{D8DA9C67-1599-F978-EBF9-E3B06BE2B09B}"/>
          </ac:picMkLst>
        </pc:picChg>
        <pc:picChg chg="add mod">
          <ac:chgData name="Mạnh Hùng" userId="5429dd7b7a36bb70" providerId="LiveId" clId="{C56A1192-8B9C-4A66-AF61-17068911F84E}" dt="2023-03-01T19:00:52.207" v="166" actId="14100"/>
          <ac:picMkLst>
            <pc:docMk/>
            <pc:sldMk cId="3166993425" sldId="260"/>
            <ac:picMk id="8" creationId="{472AC383-9856-7FAA-0A1C-8254CE250C50}"/>
          </ac:picMkLst>
        </pc:picChg>
      </pc:sldChg>
      <pc:sldChg chg="addSp delSp modSp new mod">
        <pc:chgData name="Mạnh Hùng" userId="5429dd7b7a36bb70" providerId="LiveId" clId="{C56A1192-8B9C-4A66-AF61-17068911F84E}" dt="2023-03-01T19:42:31.728" v="498" actId="1076"/>
        <pc:sldMkLst>
          <pc:docMk/>
          <pc:sldMk cId="713429113" sldId="261"/>
        </pc:sldMkLst>
        <pc:spChg chg="add mod">
          <ac:chgData name="Mạnh Hùng" userId="5429dd7b7a36bb70" providerId="LiveId" clId="{C56A1192-8B9C-4A66-AF61-17068911F84E}" dt="2023-03-01T19:10:02.133" v="170"/>
          <ac:spMkLst>
            <pc:docMk/>
            <pc:sldMk cId="713429113" sldId="261"/>
            <ac:spMk id="2" creationId="{13E7DD1A-3648-6464-CCF3-471E8B61F300}"/>
          </ac:spMkLst>
        </pc:spChg>
        <pc:spChg chg="add mod">
          <ac:chgData name="Mạnh Hùng" userId="5429dd7b7a36bb70" providerId="LiveId" clId="{C56A1192-8B9C-4A66-AF61-17068911F84E}" dt="2023-03-01T19:30:20.855" v="488" actId="1076"/>
          <ac:spMkLst>
            <pc:docMk/>
            <pc:sldMk cId="713429113" sldId="261"/>
            <ac:spMk id="3" creationId="{CDE9BBA8-08EF-872F-0C68-BB7D355F6AF6}"/>
          </ac:spMkLst>
        </pc:spChg>
        <pc:spChg chg="add mod">
          <ac:chgData name="Mạnh Hùng" userId="5429dd7b7a36bb70" providerId="LiveId" clId="{C56A1192-8B9C-4A66-AF61-17068911F84E}" dt="2023-03-01T19:30:38.144" v="493" actId="1076"/>
          <ac:spMkLst>
            <pc:docMk/>
            <pc:sldMk cId="713429113" sldId="261"/>
            <ac:spMk id="6" creationId="{091DDD49-A5F3-72DF-9B82-E586316C5FF9}"/>
          </ac:spMkLst>
        </pc:spChg>
        <pc:spChg chg="add mod">
          <ac:chgData name="Mạnh Hùng" userId="5429dd7b7a36bb70" providerId="LiveId" clId="{C56A1192-8B9C-4A66-AF61-17068911F84E}" dt="2023-03-01T19:30:32.016" v="491" actId="1076"/>
          <ac:spMkLst>
            <pc:docMk/>
            <pc:sldMk cId="713429113" sldId="261"/>
            <ac:spMk id="9" creationId="{1F7C4DF0-EA8E-F5E5-4DA5-E886DE30B03C}"/>
          </ac:spMkLst>
        </pc:spChg>
        <pc:picChg chg="add mod">
          <ac:chgData name="Mạnh Hùng" userId="5429dd7b7a36bb70" providerId="LiveId" clId="{C56A1192-8B9C-4A66-AF61-17068911F84E}" dt="2023-03-01T19:30:23.464" v="489" actId="1076"/>
          <ac:picMkLst>
            <pc:docMk/>
            <pc:sldMk cId="713429113" sldId="261"/>
            <ac:picMk id="5" creationId="{A5E73C16-89C9-0B17-5231-4E692EE3B4A4}"/>
          </ac:picMkLst>
        </pc:picChg>
        <pc:picChg chg="add del mod">
          <ac:chgData name="Mạnh Hùng" userId="5429dd7b7a36bb70" providerId="LiveId" clId="{C56A1192-8B9C-4A66-AF61-17068911F84E}" dt="2023-03-01T19:41:47.230" v="495" actId="21"/>
          <ac:picMkLst>
            <pc:docMk/>
            <pc:sldMk cId="713429113" sldId="261"/>
            <ac:picMk id="8" creationId="{B3AC7E1B-0065-C828-8753-41C6A3114325}"/>
          </ac:picMkLst>
        </pc:picChg>
        <pc:picChg chg="add mod">
          <ac:chgData name="Mạnh Hùng" userId="5429dd7b7a36bb70" providerId="LiveId" clId="{C56A1192-8B9C-4A66-AF61-17068911F84E}" dt="2023-03-01T19:42:31.728" v="498" actId="1076"/>
          <ac:picMkLst>
            <pc:docMk/>
            <pc:sldMk cId="713429113" sldId="261"/>
            <ac:picMk id="11" creationId="{722AE6DE-0AE3-BA5D-0DE8-676A6ABCFB27}"/>
          </ac:picMkLst>
        </pc:picChg>
      </pc:sldChg>
      <pc:sldChg chg="addSp modSp new mod">
        <pc:chgData name="Mạnh Hùng" userId="5429dd7b7a36bb70" providerId="LiveId" clId="{C56A1192-8B9C-4A66-AF61-17068911F84E}" dt="2023-03-01T20:41:31.317" v="831" actId="1076"/>
        <pc:sldMkLst>
          <pc:docMk/>
          <pc:sldMk cId="3590275191" sldId="262"/>
        </pc:sldMkLst>
        <pc:spChg chg="add mod">
          <ac:chgData name="Mạnh Hùng" userId="5429dd7b7a36bb70" providerId="LiveId" clId="{C56A1192-8B9C-4A66-AF61-17068911F84E}" dt="2023-03-01T20:39:48.111" v="499"/>
          <ac:spMkLst>
            <pc:docMk/>
            <pc:sldMk cId="3590275191" sldId="262"/>
            <ac:spMk id="2" creationId="{88C7BD20-FF66-AA97-C452-3D8CC11E4416}"/>
          </ac:spMkLst>
        </pc:spChg>
        <pc:spChg chg="add mod">
          <ac:chgData name="Mạnh Hùng" userId="5429dd7b7a36bb70" providerId="LiveId" clId="{C56A1192-8B9C-4A66-AF61-17068911F84E}" dt="2023-03-01T20:40:37.928" v="662" actId="2711"/>
          <ac:spMkLst>
            <pc:docMk/>
            <pc:sldMk cId="3590275191" sldId="262"/>
            <ac:spMk id="3" creationId="{8F0AE69C-D604-57EF-172C-E73014C0C73D}"/>
          </ac:spMkLst>
        </pc:spChg>
        <pc:spChg chg="add mod">
          <ac:chgData name="Mạnh Hùng" userId="5429dd7b7a36bb70" providerId="LiveId" clId="{C56A1192-8B9C-4A66-AF61-17068911F84E}" dt="2023-03-01T20:41:31.317" v="831" actId="1076"/>
          <ac:spMkLst>
            <pc:docMk/>
            <pc:sldMk cId="3590275191" sldId="262"/>
            <ac:spMk id="4" creationId="{505380B0-7C94-641D-1697-5BB5382FFCB9}"/>
          </ac:spMkLst>
        </pc:spChg>
      </pc:sldChg>
      <pc:sldChg chg="addSp delSp modSp new mod">
        <pc:chgData name="Mạnh Hùng" userId="5429dd7b7a36bb70" providerId="LiveId" clId="{C56A1192-8B9C-4A66-AF61-17068911F84E}" dt="2023-03-01T20:51:13.710" v="980" actId="20577"/>
        <pc:sldMkLst>
          <pc:docMk/>
          <pc:sldMk cId="3880797429" sldId="263"/>
        </pc:sldMkLst>
        <pc:spChg chg="add mod">
          <ac:chgData name="Mạnh Hùng" userId="5429dd7b7a36bb70" providerId="LiveId" clId="{C56A1192-8B9C-4A66-AF61-17068911F84E}" dt="2023-03-01T20:48:36.233" v="833"/>
          <ac:spMkLst>
            <pc:docMk/>
            <pc:sldMk cId="3880797429" sldId="263"/>
            <ac:spMk id="2" creationId="{E58E1EAD-35A3-2C54-8654-4A42D6065B69}"/>
          </ac:spMkLst>
        </pc:spChg>
        <pc:spChg chg="add mod">
          <ac:chgData name="Mạnh Hùng" userId="5429dd7b7a36bb70" providerId="LiveId" clId="{C56A1192-8B9C-4A66-AF61-17068911F84E}" dt="2023-03-01T20:51:13.710" v="980" actId="20577"/>
          <ac:spMkLst>
            <pc:docMk/>
            <pc:sldMk cId="3880797429" sldId="263"/>
            <ac:spMk id="3" creationId="{83DB4AE4-FD99-4126-D54A-783E8FB0B05B}"/>
          </ac:spMkLst>
        </pc:spChg>
        <pc:picChg chg="add del mod">
          <ac:chgData name="Mạnh Hùng" userId="5429dd7b7a36bb70" providerId="LiveId" clId="{C56A1192-8B9C-4A66-AF61-17068911F84E}" dt="2023-03-01T20:49:49.530" v="902" actId="21"/>
          <ac:picMkLst>
            <pc:docMk/>
            <pc:sldMk cId="3880797429" sldId="263"/>
            <ac:picMk id="5" creationId="{69113460-15CE-41BA-57ED-F965C5420E4A}"/>
          </ac:picMkLst>
        </pc:picChg>
        <pc:picChg chg="add del mod">
          <ac:chgData name="Mạnh Hùng" userId="5429dd7b7a36bb70" providerId="LiveId" clId="{C56A1192-8B9C-4A66-AF61-17068911F84E}" dt="2023-03-01T20:49:55.070" v="904"/>
          <ac:picMkLst>
            <pc:docMk/>
            <pc:sldMk cId="3880797429" sldId="263"/>
            <ac:picMk id="6" creationId="{592CADBB-FBB7-5A0D-91B9-2CFEBE15D39C}"/>
          </ac:picMkLst>
        </pc:picChg>
        <pc:picChg chg="add mod">
          <ac:chgData name="Mạnh Hùng" userId="5429dd7b7a36bb70" providerId="LiveId" clId="{C56A1192-8B9C-4A66-AF61-17068911F84E}" dt="2023-03-01T20:50:09.129" v="908" actId="1076"/>
          <ac:picMkLst>
            <pc:docMk/>
            <pc:sldMk cId="3880797429" sldId="263"/>
            <ac:picMk id="8" creationId="{666B089B-BDD7-3A93-5640-2B108354B430}"/>
          </ac:picMkLst>
        </pc:picChg>
      </pc:sldChg>
      <pc:sldChg chg="addSp delSp modSp new mod">
        <pc:chgData name="Mạnh Hùng" userId="5429dd7b7a36bb70" providerId="LiveId" clId="{C56A1192-8B9C-4A66-AF61-17068911F84E}" dt="2023-03-01T20:56:32.865" v="1154" actId="1076"/>
        <pc:sldMkLst>
          <pc:docMk/>
          <pc:sldMk cId="3153660538" sldId="264"/>
        </pc:sldMkLst>
        <pc:spChg chg="add mod">
          <ac:chgData name="Mạnh Hùng" userId="5429dd7b7a36bb70" providerId="LiveId" clId="{C56A1192-8B9C-4A66-AF61-17068911F84E}" dt="2023-03-01T20:51:21.390" v="982"/>
          <ac:spMkLst>
            <pc:docMk/>
            <pc:sldMk cId="3153660538" sldId="264"/>
            <ac:spMk id="2" creationId="{B2B226BF-D7C4-AB0F-9449-54D0D45A920B}"/>
          </ac:spMkLst>
        </pc:spChg>
        <pc:spChg chg="add del mod">
          <ac:chgData name="Mạnh Hùng" userId="5429dd7b7a36bb70" providerId="LiveId" clId="{C56A1192-8B9C-4A66-AF61-17068911F84E}" dt="2023-03-01T20:54:52.619" v="984" actId="767"/>
          <ac:spMkLst>
            <pc:docMk/>
            <pc:sldMk cId="3153660538" sldId="264"/>
            <ac:spMk id="3" creationId="{CA3BDBE7-9B38-880C-EE1D-F6921986FE4E}"/>
          </ac:spMkLst>
        </pc:spChg>
        <pc:spChg chg="add mod">
          <ac:chgData name="Mạnh Hùng" userId="5429dd7b7a36bb70" providerId="LiveId" clId="{C56A1192-8B9C-4A66-AF61-17068911F84E}" dt="2023-03-01T20:56:30.889" v="1153" actId="1076"/>
          <ac:spMkLst>
            <pc:docMk/>
            <pc:sldMk cId="3153660538" sldId="264"/>
            <ac:spMk id="4" creationId="{B3C8B6E2-06A0-A4E9-07E3-B30D30DBD267}"/>
          </ac:spMkLst>
        </pc:spChg>
        <pc:picChg chg="add mod">
          <ac:chgData name="Mạnh Hùng" userId="5429dd7b7a36bb70" providerId="LiveId" clId="{C56A1192-8B9C-4A66-AF61-17068911F84E}" dt="2023-03-01T20:56:32.865" v="1154" actId="1076"/>
          <ac:picMkLst>
            <pc:docMk/>
            <pc:sldMk cId="3153660538" sldId="264"/>
            <ac:picMk id="6" creationId="{D7CBEB6A-6E30-15CE-0818-37931F76F9B9}"/>
          </ac:picMkLst>
        </pc:picChg>
      </pc:sldChg>
      <pc:sldChg chg="addSp modSp new mod">
        <pc:chgData name="Mạnh Hùng" userId="5429dd7b7a36bb70" providerId="LiveId" clId="{C56A1192-8B9C-4A66-AF61-17068911F84E}" dt="2023-03-01T21:00:07.961" v="1235" actId="1076"/>
        <pc:sldMkLst>
          <pc:docMk/>
          <pc:sldMk cId="1555622247" sldId="265"/>
        </pc:sldMkLst>
        <pc:spChg chg="add mod">
          <ac:chgData name="Mạnh Hùng" userId="5429dd7b7a36bb70" providerId="LiveId" clId="{C56A1192-8B9C-4A66-AF61-17068911F84E}" dt="2023-03-01T20:59:07.883" v="1156"/>
          <ac:spMkLst>
            <pc:docMk/>
            <pc:sldMk cId="1555622247" sldId="265"/>
            <ac:spMk id="2" creationId="{59738ECF-9441-1047-FCD0-42A259A3FD4A}"/>
          </ac:spMkLst>
        </pc:spChg>
        <pc:spChg chg="add mod">
          <ac:chgData name="Mạnh Hùng" userId="5429dd7b7a36bb70" providerId="LiveId" clId="{C56A1192-8B9C-4A66-AF61-17068911F84E}" dt="2023-03-01T20:59:49.162" v="1232" actId="1076"/>
          <ac:spMkLst>
            <pc:docMk/>
            <pc:sldMk cId="1555622247" sldId="265"/>
            <ac:spMk id="3" creationId="{B684B9EA-06E0-8326-24BC-F67A0214D637}"/>
          </ac:spMkLst>
        </pc:spChg>
        <pc:picChg chg="add mod">
          <ac:chgData name="Mạnh Hùng" userId="5429dd7b7a36bb70" providerId="LiveId" clId="{C56A1192-8B9C-4A66-AF61-17068911F84E}" dt="2023-03-01T21:00:07.961" v="1235" actId="1076"/>
          <ac:picMkLst>
            <pc:docMk/>
            <pc:sldMk cId="1555622247" sldId="265"/>
            <ac:picMk id="5" creationId="{607ADE8E-04AD-C35D-CEB1-AF7FE0F022A2}"/>
          </ac:picMkLst>
        </pc:picChg>
      </pc:sldChg>
      <pc:sldChg chg="addSp modSp new mod">
        <pc:chgData name="Mạnh Hùng" userId="5429dd7b7a36bb70" providerId="LiveId" clId="{C56A1192-8B9C-4A66-AF61-17068911F84E}" dt="2023-03-01T21:03:58.346" v="1306" actId="1076"/>
        <pc:sldMkLst>
          <pc:docMk/>
          <pc:sldMk cId="936294097" sldId="266"/>
        </pc:sldMkLst>
        <pc:spChg chg="add mod">
          <ac:chgData name="Mạnh Hùng" userId="5429dd7b7a36bb70" providerId="LiveId" clId="{C56A1192-8B9C-4A66-AF61-17068911F84E}" dt="2023-03-01T21:01:28.824" v="1255" actId="20577"/>
          <ac:spMkLst>
            <pc:docMk/>
            <pc:sldMk cId="936294097" sldId="266"/>
            <ac:spMk id="2" creationId="{32F3FD95-D791-7301-505D-05B4709E4B69}"/>
          </ac:spMkLst>
        </pc:spChg>
        <pc:spChg chg="add mod">
          <ac:chgData name="Mạnh Hùng" userId="5429dd7b7a36bb70" providerId="LiveId" clId="{C56A1192-8B9C-4A66-AF61-17068911F84E}" dt="2023-03-01T21:03:40.834" v="1300" actId="1076"/>
          <ac:spMkLst>
            <pc:docMk/>
            <pc:sldMk cId="936294097" sldId="266"/>
            <ac:spMk id="3" creationId="{89EF07AE-DFB7-429D-BF58-31C6A4E4D096}"/>
          </ac:spMkLst>
        </pc:spChg>
        <pc:picChg chg="add mod">
          <ac:chgData name="Mạnh Hùng" userId="5429dd7b7a36bb70" providerId="LiveId" clId="{C56A1192-8B9C-4A66-AF61-17068911F84E}" dt="2023-03-01T21:03:58.346" v="1306" actId="1076"/>
          <ac:picMkLst>
            <pc:docMk/>
            <pc:sldMk cId="936294097" sldId="266"/>
            <ac:picMk id="5" creationId="{9C6D8789-FF11-CAF5-5549-59B5CB8E59E2}"/>
          </ac:picMkLst>
        </pc:picChg>
      </pc:sldChg>
      <pc:sldChg chg="addSp delSp modSp new mod">
        <pc:chgData name="Mạnh Hùng" userId="5429dd7b7a36bb70" providerId="LiveId" clId="{C56A1192-8B9C-4A66-AF61-17068911F84E}" dt="2023-03-01T21:07:36.354" v="1386" actId="14100"/>
        <pc:sldMkLst>
          <pc:docMk/>
          <pc:sldMk cId="2996677327" sldId="267"/>
        </pc:sldMkLst>
        <pc:spChg chg="add mod">
          <ac:chgData name="Mạnh Hùng" userId="5429dd7b7a36bb70" providerId="LiveId" clId="{C56A1192-8B9C-4A66-AF61-17068911F84E}" dt="2023-03-01T21:04:07.463" v="1308"/>
          <ac:spMkLst>
            <pc:docMk/>
            <pc:sldMk cId="2996677327" sldId="267"/>
            <ac:spMk id="2" creationId="{E7951F53-5A04-DAB7-F6B0-3F2DC532439E}"/>
          </ac:spMkLst>
        </pc:spChg>
        <pc:spChg chg="add mod">
          <ac:chgData name="Mạnh Hùng" userId="5429dd7b7a36bb70" providerId="LiveId" clId="{C56A1192-8B9C-4A66-AF61-17068911F84E}" dt="2023-03-01T21:06:11.169" v="1378" actId="1076"/>
          <ac:spMkLst>
            <pc:docMk/>
            <pc:sldMk cId="2996677327" sldId="267"/>
            <ac:spMk id="3" creationId="{D3934029-30E8-9070-4976-8C1299AD53E6}"/>
          </ac:spMkLst>
        </pc:spChg>
        <pc:picChg chg="add del mod">
          <ac:chgData name="Mạnh Hùng" userId="5429dd7b7a36bb70" providerId="LiveId" clId="{C56A1192-8B9C-4A66-AF61-17068911F84E}" dt="2023-03-01T21:07:15.651" v="1380" actId="21"/>
          <ac:picMkLst>
            <pc:docMk/>
            <pc:sldMk cId="2996677327" sldId="267"/>
            <ac:picMk id="5" creationId="{7E60B56E-4634-9835-4EEE-B906AC945043}"/>
          </ac:picMkLst>
        </pc:picChg>
        <pc:picChg chg="add del mod">
          <ac:chgData name="Mạnh Hùng" userId="5429dd7b7a36bb70" providerId="LiveId" clId="{C56A1192-8B9C-4A66-AF61-17068911F84E}" dt="2023-03-01T21:07:19.285" v="1382"/>
          <ac:picMkLst>
            <pc:docMk/>
            <pc:sldMk cId="2996677327" sldId="267"/>
            <ac:picMk id="6" creationId="{584396CD-4014-B827-A78E-852DA5996C40}"/>
          </ac:picMkLst>
        </pc:picChg>
        <pc:picChg chg="add mod">
          <ac:chgData name="Mạnh Hùng" userId="5429dd7b7a36bb70" providerId="LiveId" clId="{C56A1192-8B9C-4A66-AF61-17068911F84E}" dt="2023-03-01T21:07:36.354" v="1386" actId="14100"/>
          <ac:picMkLst>
            <pc:docMk/>
            <pc:sldMk cId="2996677327" sldId="267"/>
            <ac:picMk id="8" creationId="{3460EDAC-7EB0-AB0D-4EA2-D8E6D38339BD}"/>
          </ac:picMkLst>
        </pc:picChg>
      </pc:sldChg>
      <pc:sldChg chg="addSp modSp new mod">
        <pc:chgData name="Mạnh Hùng" userId="5429dd7b7a36bb70" providerId="LiveId" clId="{C56A1192-8B9C-4A66-AF61-17068911F84E}" dt="2023-03-01T21:10:40.834" v="1441" actId="1076"/>
        <pc:sldMkLst>
          <pc:docMk/>
          <pc:sldMk cId="768228395" sldId="268"/>
        </pc:sldMkLst>
        <pc:spChg chg="add mod">
          <ac:chgData name="Mạnh Hùng" userId="5429dd7b7a36bb70" providerId="LiveId" clId="{C56A1192-8B9C-4A66-AF61-17068911F84E}" dt="2023-03-01T21:10:06.884" v="1388"/>
          <ac:spMkLst>
            <pc:docMk/>
            <pc:sldMk cId="768228395" sldId="268"/>
            <ac:spMk id="2" creationId="{4221E8E5-64A5-8023-2A80-907987AC661A}"/>
          </ac:spMkLst>
        </pc:spChg>
        <pc:spChg chg="add mod">
          <ac:chgData name="Mạnh Hùng" userId="5429dd7b7a36bb70" providerId="LiveId" clId="{C56A1192-8B9C-4A66-AF61-17068911F84E}" dt="2023-03-01T21:10:39.433" v="1440" actId="1076"/>
          <ac:spMkLst>
            <pc:docMk/>
            <pc:sldMk cId="768228395" sldId="268"/>
            <ac:spMk id="3" creationId="{3CCE73AE-3490-979A-B57F-CD65FBEB1B2B}"/>
          </ac:spMkLst>
        </pc:spChg>
        <pc:picChg chg="add mod">
          <ac:chgData name="Mạnh Hùng" userId="5429dd7b7a36bb70" providerId="LiveId" clId="{C56A1192-8B9C-4A66-AF61-17068911F84E}" dt="2023-03-01T21:10:40.834" v="1441" actId="1076"/>
          <ac:picMkLst>
            <pc:docMk/>
            <pc:sldMk cId="768228395" sldId="268"/>
            <ac:picMk id="5" creationId="{F64508B0-7694-16D0-8412-838B22D1D3B0}"/>
          </ac:picMkLst>
        </pc:picChg>
      </pc:sldChg>
      <pc:sldChg chg="addSp modSp new mod">
        <pc:chgData name="Mạnh Hùng" userId="5429dd7b7a36bb70" providerId="LiveId" clId="{C56A1192-8B9C-4A66-AF61-17068911F84E}" dt="2023-03-01T21:17:20.681" v="1529" actId="20577"/>
        <pc:sldMkLst>
          <pc:docMk/>
          <pc:sldMk cId="1466862016" sldId="269"/>
        </pc:sldMkLst>
        <pc:spChg chg="add mod">
          <ac:chgData name="Mạnh Hùng" userId="5429dd7b7a36bb70" providerId="LiveId" clId="{C56A1192-8B9C-4A66-AF61-17068911F84E}" dt="2023-03-01T21:17:20.681" v="1529" actId="20577"/>
          <ac:spMkLst>
            <pc:docMk/>
            <pc:sldMk cId="1466862016" sldId="269"/>
            <ac:spMk id="2" creationId="{6296B57C-9EFA-C2AB-2CD0-1502AFDA416F}"/>
          </ac:spMkLst>
        </pc:spChg>
        <pc:spChg chg="add mod">
          <ac:chgData name="Mạnh Hùng" userId="5429dd7b7a36bb70" providerId="LiveId" clId="{C56A1192-8B9C-4A66-AF61-17068911F84E}" dt="2023-03-01T21:13:52.200" v="1487" actId="208"/>
          <ac:spMkLst>
            <pc:docMk/>
            <pc:sldMk cId="1466862016" sldId="269"/>
            <ac:spMk id="5" creationId="{D3686EBF-64BC-7B0D-8646-6261E0815682}"/>
          </ac:spMkLst>
        </pc:spChg>
        <pc:picChg chg="add mod">
          <ac:chgData name="Mạnh Hùng" userId="5429dd7b7a36bb70" providerId="LiveId" clId="{C56A1192-8B9C-4A66-AF61-17068911F84E}" dt="2023-03-01T21:13:05.570" v="1481" actId="1076"/>
          <ac:picMkLst>
            <pc:docMk/>
            <pc:sldMk cId="1466862016" sldId="269"/>
            <ac:picMk id="4" creationId="{69C14497-94D8-5491-5823-F093FAB05CD7}"/>
          </ac:picMkLst>
        </pc:picChg>
      </pc:sldChg>
      <pc:sldChg chg="addSp modSp new mod">
        <pc:chgData name="Mạnh Hùng" userId="5429dd7b7a36bb70" providerId="LiveId" clId="{C56A1192-8B9C-4A66-AF61-17068911F84E}" dt="2023-03-01T21:18:43.062" v="1618" actId="20577"/>
        <pc:sldMkLst>
          <pc:docMk/>
          <pc:sldMk cId="3055548637" sldId="270"/>
        </pc:sldMkLst>
        <pc:spChg chg="add mod">
          <ac:chgData name="Mạnh Hùng" userId="5429dd7b7a36bb70" providerId="LiveId" clId="{C56A1192-8B9C-4A66-AF61-17068911F84E}" dt="2023-03-01T21:18:43.062" v="1618" actId="20577"/>
          <ac:spMkLst>
            <pc:docMk/>
            <pc:sldMk cId="3055548637" sldId="270"/>
            <ac:spMk id="2" creationId="{4FF39CFE-20F4-1D04-E214-9F0D6F9E4AAC}"/>
          </ac:spMkLst>
        </pc:spChg>
        <pc:picChg chg="add mod">
          <ac:chgData name="Mạnh Hùng" userId="5429dd7b7a36bb70" providerId="LiveId" clId="{C56A1192-8B9C-4A66-AF61-17068911F84E}" dt="2023-03-01T21:18:35.410" v="1596" actId="1076"/>
          <ac:picMkLst>
            <pc:docMk/>
            <pc:sldMk cId="3055548637" sldId="270"/>
            <ac:picMk id="4" creationId="{CBE2546E-952D-083D-FF93-09A7B3D6B340}"/>
          </ac:picMkLst>
        </pc:picChg>
      </pc:sldChg>
      <pc:sldChg chg="modSp new mod">
        <pc:chgData name="Mạnh Hùng" userId="5429dd7b7a36bb70" providerId="LiveId" clId="{C56A1192-8B9C-4A66-AF61-17068911F84E}" dt="2023-03-01T21:31:44.041" v="1985" actId="1076"/>
        <pc:sldMkLst>
          <pc:docMk/>
          <pc:sldMk cId="3629744056" sldId="271"/>
        </pc:sldMkLst>
        <pc:spChg chg="mod">
          <ac:chgData name="Mạnh Hùng" userId="5429dd7b7a36bb70" providerId="LiveId" clId="{C56A1192-8B9C-4A66-AF61-17068911F84E}" dt="2023-03-01T21:31:44.041" v="1985" actId="1076"/>
          <ac:spMkLst>
            <pc:docMk/>
            <pc:sldMk cId="3629744056" sldId="271"/>
            <ac:spMk id="2" creationId="{66698A32-66E1-1C6C-04E5-41E19691C2BB}"/>
          </ac:spMkLst>
        </pc:spChg>
      </pc:sldChg>
      <pc:sldChg chg="addSp modSp new mod modClrScheme chgLayout">
        <pc:chgData name="Mạnh Hùng" userId="5429dd7b7a36bb70" providerId="LiveId" clId="{C56A1192-8B9C-4A66-AF61-17068911F84E}" dt="2023-03-01T21:32:29.226" v="2076" actId="1076"/>
        <pc:sldMkLst>
          <pc:docMk/>
          <pc:sldMk cId="207517237" sldId="272"/>
        </pc:sldMkLst>
        <pc:spChg chg="add mod">
          <ac:chgData name="Mạnh Hùng" userId="5429dd7b7a36bb70" providerId="LiveId" clId="{C56A1192-8B9C-4A66-AF61-17068911F84E}" dt="2023-03-01T21:32:29.226" v="2076" actId="1076"/>
          <ac:spMkLst>
            <pc:docMk/>
            <pc:sldMk cId="207517237" sldId="272"/>
            <ac:spMk id="2" creationId="{8BE5E880-2258-FA81-9AAB-723550590218}"/>
          </ac:spMkLst>
        </pc:spChg>
      </pc:sldChg>
      <pc:sldChg chg="addSp delSp modSp new mod modClrScheme chgLayout">
        <pc:chgData name="Mạnh Hùng" userId="5429dd7b7a36bb70" providerId="LiveId" clId="{C56A1192-8B9C-4A66-AF61-17068911F84E}" dt="2023-03-01T21:35:09.570" v="2268" actId="1076"/>
        <pc:sldMkLst>
          <pc:docMk/>
          <pc:sldMk cId="2394508337" sldId="273"/>
        </pc:sldMkLst>
        <pc:spChg chg="del">
          <ac:chgData name="Mạnh Hùng" userId="5429dd7b7a36bb70" providerId="LiveId" clId="{C56A1192-8B9C-4A66-AF61-17068911F84E}" dt="2023-03-01T21:32:36.427" v="2078" actId="700"/>
          <ac:spMkLst>
            <pc:docMk/>
            <pc:sldMk cId="2394508337" sldId="273"/>
            <ac:spMk id="2" creationId="{7D64C25C-EAF2-64B9-C768-366FFE202CD2}"/>
          </ac:spMkLst>
        </pc:spChg>
        <pc:spChg chg="add mod">
          <ac:chgData name="Mạnh Hùng" userId="5429dd7b7a36bb70" providerId="LiveId" clId="{C56A1192-8B9C-4A66-AF61-17068911F84E}" dt="2023-03-01T21:33:22.672" v="2079"/>
          <ac:spMkLst>
            <pc:docMk/>
            <pc:sldMk cId="2394508337" sldId="273"/>
            <ac:spMk id="3" creationId="{AE34A16B-8873-BA9C-5BB5-647598AB6480}"/>
          </ac:spMkLst>
        </pc:spChg>
        <pc:spChg chg="add mod">
          <ac:chgData name="Mạnh Hùng" userId="5429dd7b7a36bb70" providerId="LiveId" clId="{C56A1192-8B9C-4A66-AF61-17068911F84E}" dt="2023-03-01T21:35:09.570" v="2268" actId="1076"/>
          <ac:spMkLst>
            <pc:docMk/>
            <pc:sldMk cId="2394508337" sldId="273"/>
            <ac:spMk id="4" creationId="{E833A961-8018-1D9E-5C6F-4FE217F6ECF0}"/>
          </ac:spMkLst>
        </pc:spChg>
        <pc:picChg chg="add mod">
          <ac:chgData name="Mạnh Hùng" userId="5429dd7b7a36bb70" providerId="LiveId" clId="{C56A1192-8B9C-4A66-AF61-17068911F84E}" dt="2023-03-01T21:35:06.185" v="2267" actId="1076"/>
          <ac:picMkLst>
            <pc:docMk/>
            <pc:sldMk cId="2394508337" sldId="273"/>
            <ac:picMk id="6" creationId="{AAAA6A68-CC59-C0CB-B178-9CFEBC039B42}"/>
          </ac:picMkLst>
        </pc:picChg>
      </pc:sldChg>
      <pc:sldChg chg="addSp modSp new mod">
        <pc:chgData name="Mạnh Hùng" userId="5429dd7b7a36bb70" providerId="LiveId" clId="{C56A1192-8B9C-4A66-AF61-17068911F84E}" dt="2023-03-01T21:37:12.426" v="2362" actId="1076"/>
        <pc:sldMkLst>
          <pc:docMk/>
          <pc:sldMk cId="2652637185" sldId="274"/>
        </pc:sldMkLst>
        <pc:spChg chg="add mod">
          <ac:chgData name="Mạnh Hùng" userId="5429dd7b7a36bb70" providerId="LiveId" clId="{C56A1192-8B9C-4A66-AF61-17068911F84E}" dt="2023-03-01T21:35:46.414" v="2270"/>
          <ac:spMkLst>
            <pc:docMk/>
            <pc:sldMk cId="2652637185" sldId="274"/>
            <ac:spMk id="2" creationId="{2F2550E2-1857-6076-0389-911E6388088D}"/>
          </ac:spMkLst>
        </pc:spChg>
        <pc:spChg chg="add mod">
          <ac:chgData name="Mạnh Hùng" userId="5429dd7b7a36bb70" providerId="LiveId" clId="{C56A1192-8B9C-4A66-AF61-17068911F84E}" dt="2023-03-01T21:37:12.426" v="2362" actId="1076"/>
          <ac:spMkLst>
            <pc:docMk/>
            <pc:sldMk cId="2652637185" sldId="274"/>
            <ac:spMk id="3" creationId="{DF303C27-66AC-8BF5-5B41-E36A9C7832FE}"/>
          </ac:spMkLst>
        </pc:spChg>
        <pc:picChg chg="add mod">
          <ac:chgData name="Mạnh Hùng" userId="5429dd7b7a36bb70" providerId="LiveId" clId="{C56A1192-8B9C-4A66-AF61-17068911F84E}" dt="2023-03-01T21:37:10.385" v="2361" actId="1076"/>
          <ac:picMkLst>
            <pc:docMk/>
            <pc:sldMk cId="2652637185" sldId="274"/>
            <ac:picMk id="5" creationId="{AB01C506-C47B-19CD-16BB-A034F7F90F3E}"/>
          </ac:picMkLst>
        </pc:picChg>
      </pc:sldChg>
      <pc:sldChg chg="addSp modSp new mod">
        <pc:chgData name="Mạnh Hùng" userId="5429dd7b7a36bb70" providerId="LiveId" clId="{C56A1192-8B9C-4A66-AF61-17068911F84E}" dt="2023-03-01T21:40:15.474" v="2481" actId="14100"/>
        <pc:sldMkLst>
          <pc:docMk/>
          <pc:sldMk cId="3877630157" sldId="275"/>
        </pc:sldMkLst>
        <pc:spChg chg="add mod">
          <ac:chgData name="Mạnh Hùng" userId="5429dd7b7a36bb70" providerId="LiveId" clId="{C56A1192-8B9C-4A66-AF61-17068911F84E}" dt="2023-03-01T21:39:23.308" v="2477" actId="14100"/>
          <ac:spMkLst>
            <pc:docMk/>
            <pc:sldMk cId="3877630157" sldId="275"/>
            <ac:spMk id="2" creationId="{9856902F-18D6-DECE-FAA1-D9B3C97F24E7}"/>
          </ac:spMkLst>
        </pc:spChg>
        <pc:picChg chg="add mod">
          <ac:chgData name="Mạnh Hùng" userId="5429dd7b7a36bb70" providerId="LiveId" clId="{C56A1192-8B9C-4A66-AF61-17068911F84E}" dt="2023-03-01T21:40:15.474" v="2481" actId="14100"/>
          <ac:picMkLst>
            <pc:docMk/>
            <pc:sldMk cId="3877630157" sldId="275"/>
            <ac:picMk id="4" creationId="{5ED58277-0AA1-FE3C-38BF-34382D9A9E5A}"/>
          </ac:picMkLst>
        </pc:picChg>
      </pc:sldChg>
      <pc:sldChg chg="addSp modSp new mod">
        <pc:chgData name="Mạnh Hùng" userId="5429dd7b7a36bb70" providerId="LiveId" clId="{C56A1192-8B9C-4A66-AF61-17068911F84E}" dt="2023-03-01T21:53:06.435" v="2856" actId="20577"/>
        <pc:sldMkLst>
          <pc:docMk/>
          <pc:sldMk cId="3513027658" sldId="276"/>
        </pc:sldMkLst>
        <pc:spChg chg="add mod">
          <ac:chgData name="Mạnh Hùng" userId="5429dd7b7a36bb70" providerId="LiveId" clId="{C56A1192-8B9C-4A66-AF61-17068911F84E}" dt="2023-03-01T21:53:06.435" v="2856" actId="20577"/>
          <ac:spMkLst>
            <pc:docMk/>
            <pc:sldMk cId="3513027658" sldId="276"/>
            <ac:spMk id="2" creationId="{34D0BC9C-5A27-D7E5-8410-8B3BAF3D658E}"/>
          </ac:spMkLst>
        </pc:spChg>
      </pc:sldChg>
      <pc:sldChg chg="addSp modSp new mod">
        <pc:chgData name="Mạnh Hùng" userId="5429dd7b7a36bb70" providerId="LiveId" clId="{C56A1192-8B9C-4A66-AF61-17068911F84E}" dt="2023-03-01T21:55:10.018" v="3162" actId="1076"/>
        <pc:sldMkLst>
          <pc:docMk/>
          <pc:sldMk cId="2510058921" sldId="277"/>
        </pc:sldMkLst>
        <pc:spChg chg="add mod">
          <ac:chgData name="Mạnh Hùng" userId="5429dd7b7a36bb70" providerId="LiveId" clId="{C56A1192-8B9C-4A66-AF61-17068911F84E}" dt="2023-03-01T21:47:46.915" v="2802" actId="14100"/>
          <ac:spMkLst>
            <pc:docMk/>
            <pc:sldMk cId="2510058921" sldId="277"/>
            <ac:spMk id="2" creationId="{053F178B-523A-E24A-FB52-4F9186220712}"/>
          </ac:spMkLst>
        </pc:spChg>
        <pc:spChg chg="add mod">
          <ac:chgData name="Mạnh Hùng" userId="5429dd7b7a36bb70" providerId="LiveId" clId="{C56A1192-8B9C-4A66-AF61-17068911F84E}" dt="2023-03-01T21:49:43.572" v="2826" actId="20577"/>
          <ac:spMkLst>
            <pc:docMk/>
            <pc:sldMk cId="2510058921" sldId="277"/>
            <ac:spMk id="7" creationId="{D043D930-FAEF-34A6-73F6-15AA77D652F5}"/>
          </ac:spMkLst>
        </pc:spChg>
        <pc:spChg chg="add mod">
          <ac:chgData name="Mạnh Hùng" userId="5429dd7b7a36bb70" providerId="LiveId" clId="{C56A1192-8B9C-4A66-AF61-17068911F84E}" dt="2023-03-01T21:50:04.418" v="2845" actId="1076"/>
          <ac:spMkLst>
            <pc:docMk/>
            <pc:sldMk cId="2510058921" sldId="277"/>
            <ac:spMk id="8" creationId="{C7E538DE-9E38-F649-3A89-3526025793ED}"/>
          </ac:spMkLst>
        </pc:spChg>
        <pc:spChg chg="add mod">
          <ac:chgData name="Mạnh Hùng" userId="5429dd7b7a36bb70" providerId="LiveId" clId="{C56A1192-8B9C-4A66-AF61-17068911F84E}" dt="2023-03-01T21:54:35.251" v="3068" actId="1076"/>
          <ac:spMkLst>
            <pc:docMk/>
            <pc:sldMk cId="2510058921" sldId="277"/>
            <ac:spMk id="9" creationId="{50F3FCC8-805A-A220-143A-64E29C1265F4}"/>
          </ac:spMkLst>
        </pc:spChg>
        <pc:spChg chg="add mod">
          <ac:chgData name="Mạnh Hùng" userId="5429dd7b7a36bb70" providerId="LiveId" clId="{C56A1192-8B9C-4A66-AF61-17068911F84E}" dt="2023-03-01T21:55:10.018" v="3162" actId="1076"/>
          <ac:spMkLst>
            <pc:docMk/>
            <pc:sldMk cId="2510058921" sldId="277"/>
            <ac:spMk id="10" creationId="{267BB22D-F310-89E1-ABC3-8CB26A67E16B}"/>
          </ac:spMkLst>
        </pc:spChg>
        <pc:picChg chg="add mod">
          <ac:chgData name="Mạnh Hùng" userId="5429dd7b7a36bb70" providerId="LiveId" clId="{C56A1192-8B9C-4A66-AF61-17068911F84E}" dt="2023-03-01T21:49:25.866" v="2813" actId="14100"/>
          <ac:picMkLst>
            <pc:docMk/>
            <pc:sldMk cId="2510058921" sldId="277"/>
            <ac:picMk id="4" creationId="{6EA65A75-C976-82B6-446C-17D52F8CDF34}"/>
          </ac:picMkLst>
        </pc:picChg>
        <pc:picChg chg="add mod">
          <ac:chgData name="Mạnh Hùng" userId="5429dd7b7a36bb70" providerId="LiveId" clId="{C56A1192-8B9C-4A66-AF61-17068911F84E}" dt="2023-03-01T21:49:31.635" v="2815" actId="1076"/>
          <ac:picMkLst>
            <pc:docMk/>
            <pc:sldMk cId="2510058921" sldId="277"/>
            <ac:picMk id="6" creationId="{464E9398-3587-3272-00A3-FD46FA1CDC05}"/>
          </ac:picMkLst>
        </pc:picChg>
      </pc:sldChg>
      <pc:sldChg chg="addSp modSp new del mod">
        <pc:chgData name="Mạnh Hùng" userId="5429dd7b7a36bb70" providerId="LiveId" clId="{C56A1192-8B9C-4A66-AF61-17068911F84E}" dt="2023-03-01T21:58:44.337" v="3580" actId="2696"/>
        <pc:sldMkLst>
          <pc:docMk/>
          <pc:sldMk cId="82079148" sldId="278"/>
        </pc:sldMkLst>
        <pc:spChg chg="add mod">
          <ac:chgData name="Mạnh Hùng" userId="5429dd7b7a36bb70" providerId="LiveId" clId="{C56A1192-8B9C-4A66-AF61-17068911F84E}" dt="2023-03-01T21:58:02.290" v="3579" actId="20577"/>
          <ac:spMkLst>
            <pc:docMk/>
            <pc:sldMk cId="82079148" sldId="278"/>
            <ac:spMk id="2" creationId="{7851F72A-3EC5-EAB5-BFAD-C5590BEC39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99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3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728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9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9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556708-7D09-40AF-B26C-B36D6B71DE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3DAD9D-D338-4BDF-A1BB-388AC43A6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2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52819-5347-B6AF-25B8-21AF7811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88863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3: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7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226BF-D7C4-AB0F-9449-54D0D45A920B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8B6E2-06A0-A4E9-07E3-B30D30DBD267}"/>
              </a:ext>
            </a:extLst>
          </p:cNvPr>
          <p:cNvSpPr txBox="1"/>
          <p:nvPr/>
        </p:nvSpPr>
        <p:spPr>
          <a:xfrm>
            <a:off x="1393373" y="1175266"/>
            <a:ext cx="981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 racoon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 – config racoon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(nano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/raccoon/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racoon.conf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BEB6A-6E30-15CE-0818-37931F76F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1686895"/>
            <a:ext cx="9161417" cy="51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38ECF-9441-1047-FCD0-42A259A3FD4A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4B9EA-06E0-8326-24BC-F67A0214D637}"/>
              </a:ext>
            </a:extLst>
          </p:cNvPr>
          <p:cNvSpPr txBox="1"/>
          <p:nvPr/>
        </p:nvSpPr>
        <p:spPr>
          <a:xfrm>
            <a:off x="1445622" y="1032969"/>
            <a:ext cx="398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 racoon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file psk.txt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ADE8E-04AD-C35D-CEB1-AF7FE0F02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1402301"/>
            <a:ext cx="9657806" cy="54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2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3FD95-D791-7301-505D-05B4709E4B69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F07AE-DFB7-429D-BF58-31C6A4E4D096}"/>
              </a:ext>
            </a:extLst>
          </p:cNvPr>
          <p:cNvSpPr txBox="1"/>
          <p:nvPr/>
        </p:nvSpPr>
        <p:spPr>
          <a:xfrm>
            <a:off x="1445623" y="1175658"/>
            <a:ext cx="21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 IP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D8789-FF11-CAF5-5549-59B5CB8E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25" y="1544990"/>
            <a:ext cx="8864780" cy="49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51F53-5A04-DAB7-F6B0-3F2DC532439E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34029-30E8-9070-4976-8C1299AD53E6}"/>
              </a:ext>
            </a:extLst>
          </p:cNvPr>
          <p:cNvSpPr txBox="1"/>
          <p:nvPr/>
        </p:nvSpPr>
        <p:spPr>
          <a:xfrm>
            <a:off x="1729933" y="1049501"/>
            <a:ext cx="272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tools: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0EDAC-7EB0-AB0D-4EA2-D8E6D383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72" y="1418833"/>
            <a:ext cx="8818126" cy="49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7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1E8E5-64A5-8023-2A80-907987AC661A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E73AE-3490-979A-B57F-CD65FBEB1B2B}"/>
              </a:ext>
            </a:extLst>
          </p:cNvPr>
          <p:cNvSpPr txBox="1"/>
          <p:nvPr/>
        </p:nvSpPr>
        <p:spPr>
          <a:xfrm>
            <a:off x="1362636" y="1032969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psk.txt: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508B0-7694-16D0-8412-838B22D1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84" y="1402301"/>
            <a:ext cx="9339232" cy="52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6B57C-9EFA-C2AB-2CD0-1502AFDA416F}"/>
              </a:ext>
            </a:extLst>
          </p:cNvPr>
          <p:cNvSpPr txBox="1"/>
          <p:nvPr/>
        </p:nvSpPr>
        <p:spPr>
          <a:xfrm>
            <a:off x="888274" y="566057"/>
            <a:ext cx="77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Reset racoon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setkey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lẫn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14497-94D8-5491-5823-F093FAB0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8" y="935389"/>
            <a:ext cx="9744893" cy="54815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686EBF-64BC-7B0D-8646-6261E0815682}"/>
              </a:ext>
            </a:extLst>
          </p:cNvPr>
          <p:cNvSpPr/>
          <p:nvPr/>
        </p:nvSpPr>
        <p:spPr>
          <a:xfrm>
            <a:off x="1332411" y="5765074"/>
            <a:ext cx="2664823" cy="409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39CFE-20F4-1D04-E214-9F0D6F9E4AAC}"/>
              </a:ext>
            </a:extLst>
          </p:cNvPr>
          <p:cNvSpPr txBox="1"/>
          <p:nvPr/>
        </p:nvSpPr>
        <p:spPr>
          <a:xfrm>
            <a:off x="1062445" y="400594"/>
            <a:ext cx="44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server: 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2546E-952D-083D-FF93-09A7B3D6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0" y="809353"/>
            <a:ext cx="10040983" cy="56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E880-2258-FA81-9AAB-72355059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663" y="2449526"/>
            <a:ext cx="8534400" cy="150706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1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34A16B-8873-BA9C-5BB5-647598AB6480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3A961-8018-1D9E-5C6F-4FE217F6ECF0}"/>
              </a:ext>
            </a:extLst>
          </p:cNvPr>
          <p:cNvSpPr txBox="1"/>
          <p:nvPr/>
        </p:nvSpPr>
        <p:spPr>
          <a:xfrm>
            <a:off x="1445622" y="1108982"/>
            <a:ext cx="745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ipsec-tools.conf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‘ah’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A6A68-CC59-C0CB-B178-9CFEBC03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54327"/>
            <a:ext cx="9379131" cy="52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0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550E2-1857-6076-0389-911E6388088D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03C27-66AC-8BF5-5B41-E36A9C7832FE}"/>
              </a:ext>
            </a:extLst>
          </p:cNvPr>
          <p:cNvSpPr txBox="1"/>
          <p:nvPr/>
        </p:nvSpPr>
        <p:spPr>
          <a:xfrm>
            <a:off x="1619793" y="942897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1C506-C47B-19CD-16BB-A034F7F9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40" y="1373190"/>
            <a:ext cx="9201166" cy="51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3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8A32-66E1-1C6C-04E5-41E19691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418" y="2220687"/>
            <a:ext cx="8534400" cy="19013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AH</a:t>
            </a:r>
          </a:p>
        </p:txBody>
      </p:sp>
    </p:spTree>
    <p:extLst>
      <p:ext uri="{BB962C8B-B14F-4D97-AF65-F5344CB8AC3E}">
        <p14:creationId xmlns:p14="http://schemas.microsoft.com/office/powerpoint/2010/main" val="362974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6902F-18D6-DECE-FAA1-D9B3C97F24E7}"/>
              </a:ext>
            </a:extLst>
          </p:cNvPr>
          <p:cNvSpPr txBox="1"/>
          <p:nvPr/>
        </p:nvSpPr>
        <p:spPr>
          <a:xfrm>
            <a:off x="1018903" y="684405"/>
            <a:ext cx="728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Restart racoon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setkey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AH, ping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58277-0AA1-FE3C-38BF-34382D9A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3" y="1048294"/>
            <a:ext cx="10189028" cy="57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30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BC9C-5A27-D7E5-8410-8B3BAF3D658E}"/>
              </a:ext>
            </a:extLst>
          </p:cNvPr>
          <p:cNvSpPr txBox="1">
            <a:spLocks/>
          </p:cNvSpPr>
          <p:nvPr/>
        </p:nvSpPr>
        <p:spPr>
          <a:xfrm>
            <a:off x="1955663" y="2449526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tunnel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ah/ESP </a:t>
            </a:r>
          </a:p>
        </p:txBody>
      </p:sp>
    </p:spTree>
    <p:extLst>
      <p:ext uri="{BB962C8B-B14F-4D97-AF65-F5344CB8AC3E}">
        <p14:creationId xmlns:p14="http://schemas.microsoft.com/office/powerpoint/2010/main" val="351302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3F178B-523A-E24A-FB52-4F9186220712}"/>
              </a:ext>
            </a:extLst>
          </p:cNvPr>
          <p:cNvSpPr txBox="1"/>
          <p:nvPr/>
        </p:nvSpPr>
        <p:spPr>
          <a:xfrm>
            <a:off x="818605" y="557349"/>
            <a:ext cx="837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config file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transport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tunnel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65A75-C976-82B6-446C-17D52F8C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435"/>
            <a:ext cx="5864259" cy="329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4E9398-3587-3272-00A3-FD46FA1C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1435"/>
            <a:ext cx="5864259" cy="3298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3D930-FAEF-34A6-73F6-15AA77D652F5}"/>
              </a:ext>
            </a:extLst>
          </p:cNvPr>
          <p:cNvSpPr txBox="1"/>
          <p:nvPr/>
        </p:nvSpPr>
        <p:spPr>
          <a:xfrm>
            <a:off x="8116389" y="4841966"/>
            <a:ext cx="26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538DE-9E38-F649-3A89-3526025793ED}"/>
              </a:ext>
            </a:extLst>
          </p:cNvPr>
          <p:cNvSpPr txBox="1"/>
          <p:nvPr/>
        </p:nvSpPr>
        <p:spPr>
          <a:xfrm>
            <a:off x="2316480" y="4841966"/>
            <a:ext cx="234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3FCC8-805A-A220-143A-64E29C1265F4}"/>
              </a:ext>
            </a:extLst>
          </p:cNvPr>
          <p:cNvSpPr txBox="1"/>
          <p:nvPr/>
        </p:nvSpPr>
        <p:spPr>
          <a:xfrm>
            <a:off x="243839" y="5418517"/>
            <a:ext cx="91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tunnel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ah/tunnel//require;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BB22D-F310-89E1-ABC3-8CB26A67E16B}"/>
              </a:ext>
            </a:extLst>
          </p:cNvPr>
          <p:cNvSpPr txBox="1"/>
          <p:nvPr/>
        </p:nvSpPr>
        <p:spPr>
          <a:xfrm>
            <a:off x="243839" y="5810402"/>
            <a:ext cx="830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Restart racoon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setkey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05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231D6-56DE-EFF1-BC8F-763B9C261146}"/>
              </a:ext>
            </a:extLst>
          </p:cNvPr>
          <p:cNvSpPr txBox="1"/>
          <p:nvPr/>
        </p:nvSpPr>
        <p:spPr>
          <a:xfrm>
            <a:off x="3722914" y="457200"/>
            <a:ext cx="51075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thuyết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IPSEC</a:t>
            </a:r>
          </a:p>
        </p:txBody>
      </p:sp>
      <p:pic>
        <p:nvPicPr>
          <p:cNvPr id="4" name="Picture 3" descr="Káº¿t quáº£ hÃ¬nh áº£nh cho ipsec transport mode">
            <a:extLst>
              <a:ext uri="{FF2B5EF4-FFF2-40B4-BE49-F238E27FC236}">
                <a16:creationId xmlns:a16="http://schemas.microsoft.com/office/drawing/2014/main" id="{DF1BFA0E-01FD-2FD7-CBDF-BC8CD25BC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3" y="1174818"/>
            <a:ext cx="10044113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5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FD831-2FD2-13CE-011B-1CECCD4B628D}"/>
              </a:ext>
            </a:extLst>
          </p:cNvPr>
          <p:cNvSpPr txBox="1"/>
          <p:nvPr/>
        </p:nvSpPr>
        <p:spPr>
          <a:xfrm>
            <a:off x="2647405" y="574766"/>
            <a:ext cx="6897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IPSEC TRANSPORT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20619-2084-C187-4157-D44E80121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35" y="2110196"/>
            <a:ext cx="6083300" cy="110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E4F70-AF2E-ABB6-D630-2656CE2DE6EC}"/>
              </a:ext>
            </a:extLst>
          </p:cNvPr>
          <p:cNvSpPr txBox="1"/>
          <p:nvPr/>
        </p:nvSpPr>
        <p:spPr>
          <a:xfrm>
            <a:off x="2775674" y="3231288"/>
            <a:ext cx="2797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OS: Ubuntu 18.04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IP: 10.3.31.102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client.hung.com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15F04-9C06-D78A-9386-0B7B1A366347}"/>
              </a:ext>
            </a:extLst>
          </p:cNvPr>
          <p:cNvSpPr txBox="1"/>
          <p:nvPr/>
        </p:nvSpPr>
        <p:spPr>
          <a:xfrm>
            <a:off x="5782491" y="3215096"/>
            <a:ext cx="313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OS: Ubuntu 18.04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IP: 10.3.31.2</a:t>
            </a:r>
          </a:p>
          <a:p>
            <a:pPr algn="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server.hung.com</a:t>
            </a:r>
          </a:p>
        </p:txBody>
      </p:sp>
    </p:spTree>
    <p:extLst>
      <p:ext uri="{BB962C8B-B14F-4D97-AF65-F5344CB8AC3E}">
        <p14:creationId xmlns:p14="http://schemas.microsoft.com/office/powerpoint/2010/main" val="96654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08F93-087A-2D08-41C6-77419C5A7605}"/>
              </a:ext>
            </a:extLst>
          </p:cNvPr>
          <p:cNvSpPr txBox="1"/>
          <p:nvPr/>
        </p:nvSpPr>
        <p:spPr>
          <a:xfrm>
            <a:off x="4058194" y="418012"/>
            <a:ext cx="407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VMWARE: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EC90D-8B04-BCBE-1A2F-D671AFDCC27B}"/>
              </a:ext>
            </a:extLst>
          </p:cNvPr>
          <p:cNvSpPr txBox="1"/>
          <p:nvPr/>
        </p:nvSpPr>
        <p:spPr>
          <a:xfrm>
            <a:off x="291736" y="972010"/>
            <a:ext cx="1163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VMWARE,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“Edit -&gt; Virtual Network Editor” . 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setting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Adapter sang VMnet8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CED37-A158-B34D-466A-EE78F476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6" y="1377011"/>
            <a:ext cx="5513668" cy="51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03C1B-F24A-8A4C-CBF6-33E17F4D52A0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A9C67-1599-F978-EBF9-E3B06BE2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9" y="1561510"/>
            <a:ext cx="5553850" cy="4553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2AC383-9856-7FAA-0A1C-8254CE25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323" y="1561509"/>
            <a:ext cx="611481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7DD1A-3648-6464-CCF3-471E8B61F300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9BBA8-08EF-872F-0C68-BB7D355F6AF6}"/>
              </a:ext>
            </a:extLst>
          </p:cNvPr>
          <p:cNvSpPr txBox="1"/>
          <p:nvPr/>
        </p:nvSpPr>
        <p:spPr>
          <a:xfrm>
            <a:off x="872355" y="998989"/>
            <a:ext cx="5007429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root, config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hostname: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73C16-89C9-0B17-5231-4E692EE3B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5" y="1399136"/>
            <a:ext cx="4887007" cy="2619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DDD49-A5F3-72DF-9B82-E586316C5FF9}"/>
              </a:ext>
            </a:extLst>
          </p:cNvPr>
          <p:cNvSpPr txBox="1"/>
          <p:nvPr/>
        </p:nvSpPr>
        <p:spPr>
          <a:xfrm>
            <a:off x="6172880" y="2513828"/>
            <a:ext cx="534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/hosts,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C4DF0-EA8E-F5E5-4DA5-E886DE30B03C}"/>
              </a:ext>
            </a:extLst>
          </p:cNvPr>
          <p:cNvSpPr txBox="1"/>
          <p:nvPr/>
        </p:nvSpPr>
        <p:spPr>
          <a:xfrm>
            <a:off x="2719625" y="6194363"/>
            <a:ext cx="67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update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systemctl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restart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NetworkManager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E6DE-0AE3-BA5D-0DE8-676A6ABCF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83160"/>
            <a:ext cx="5177591" cy="30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7BD20-FF66-AA97-C452-3D8CC11E4416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AE69C-D604-57EF-172C-E73014C0C73D}"/>
              </a:ext>
            </a:extLst>
          </p:cNvPr>
          <p:cNvSpPr txBox="1"/>
          <p:nvPr/>
        </p:nvSpPr>
        <p:spPr>
          <a:xfrm>
            <a:off x="949234" y="1201783"/>
            <a:ext cx="59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Racoon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lẫn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server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command: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apt-get install racoon.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380B0-7C94-641D-1697-5BB5382FFCB9}"/>
              </a:ext>
            </a:extLst>
          </p:cNvPr>
          <p:cNvSpPr txBox="1"/>
          <p:nvPr/>
        </p:nvSpPr>
        <p:spPr>
          <a:xfrm>
            <a:off x="949234" y="1985554"/>
            <a:ext cx="597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ý: Ubuntu 22.04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racoon,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Ubuntu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27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E1EAD-35A3-2C54-8654-4A42D6065B69}"/>
              </a:ext>
            </a:extLst>
          </p:cNvPr>
          <p:cNvSpPr txBox="1"/>
          <p:nvPr/>
        </p:nvSpPr>
        <p:spPr>
          <a:xfrm>
            <a:off x="4598126" y="478971"/>
            <a:ext cx="3849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B4AE4-FD99-4126-D54A-783E8FB0B05B}"/>
              </a:ext>
            </a:extLst>
          </p:cNvPr>
          <p:cNvSpPr txBox="1"/>
          <p:nvPr/>
        </p:nvSpPr>
        <p:spPr>
          <a:xfrm>
            <a:off x="1341119" y="1165163"/>
            <a:ext cx="53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tools: (nano 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ipsec-tools.conf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B089B-BDD7-3A93-5640-2B108354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05" y="1534495"/>
            <a:ext cx="9152709" cy="51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974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</TotalTime>
  <Words>395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Wingdings 3</vt:lpstr>
      <vt:lpstr>Slice</vt:lpstr>
      <vt:lpstr>Bài 3: Triển khai giao thức ipsec</vt:lpstr>
      <vt:lpstr>I. Thiết lập ipsec transport và 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Thiết lập ipsec transport và esp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3: Triển khai giao thức ipsec</dc:title>
  <dc:creator>Mạnh Hùng</dc:creator>
  <cp:lastModifiedBy>Mạnh Hùng</cp:lastModifiedBy>
  <cp:revision>1</cp:revision>
  <dcterms:created xsi:type="dcterms:W3CDTF">2023-03-01T17:30:02Z</dcterms:created>
  <dcterms:modified xsi:type="dcterms:W3CDTF">2023-03-01T21:58:49Z</dcterms:modified>
</cp:coreProperties>
</file>