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80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2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1E3B24-C2D2-4592-BFB4-937827AE5622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C501B9-4050-4C45-9929-8A10E422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7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1EA7A-ABC8-0550-B5D7-12129409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366" y="2510486"/>
            <a:ext cx="8534400" cy="150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telnet</a:t>
            </a:r>
          </a:p>
        </p:txBody>
      </p:sp>
    </p:spTree>
    <p:extLst>
      <p:ext uri="{BB962C8B-B14F-4D97-AF65-F5344CB8AC3E}">
        <p14:creationId xmlns:p14="http://schemas.microsoft.com/office/powerpoint/2010/main" val="366346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AD84D-7AB6-D221-6596-23BBC3044F4E}"/>
              </a:ext>
            </a:extLst>
          </p:cNvPr>
          <p:cNvSpPr txBox="1"/>
          <p:nvPr/>
        </p:nvSpPr>
        <p:spPr>
          <a:xfrm>
            <a:off x="592183" y="647785"/>
            <a:ext cx="101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Telnet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7E46E-E5FC-62A3-B8CE-A958C4CC0364}"/>
              </a:ext>
            </a:extLst>
          </p:cNvPr>
          <p:cNvSpPr txBox="1"/>
          <p:nvPr/>
        </p:nvSpPr>
        <p:spPr>
          <a:xfrm>
            <a:off x="592183" y="1226123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93991-C5C2-7CAA-A95E-1BEE2FEC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6" y="1619795"/>
            <a:ext cx="9885190" cy="43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AD84D-7AB6-D221-6596-23BBC3044F4E}"/>
              </a:ext>
            </a:extLst>
          </p:cNvPr>
          <p:cNvSpPr txBox="1"/>
          <p:nvPr/>
        </p:nvSpPr>
        <p:spPr>
          <a:xfrm>
            <a:off x="592183" y="647785"/>
            <a:ext cx="101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Telnet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7E46E-E5FC-62A3-B8CE-A958C4CC0364}"/>
              </a:ext>
            </a:extLst>
          </p:cNvPr>
          <p:cNvSpPr txBox="1"/>
          <p:nvPr/>
        </p:nvSpPr>
        <p:spPr>
          <a:xfrm>
            <a:off x="592183" y="1226123"/>
            <a:ext cx="4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TCP Stream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4E1D9-C429-8A2F-DAEC-07BD04F0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41" y="1976149"/>
            <a:ext cx="5382376" cy="4124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1576D0-C8A5-9CCE-0B12-7D35365C2662}"/>
              </a:ext>
            </a:extLst>
          </p:cNvPr>
          <p:cNvSpPr/>
          <p:nvPr/>
        </p:nvSpPr>
        <p:spPr>
          <a:xfrm>
            <a:off x="2926080" y="2978331"/>
            <a:ext cx="1602377" cy="450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935670-B45F-0493-C174-C0E6991F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437846"/>
            <a:ext cx="8534400" cy="1103571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telnet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D7B40-2DF5-3BFB-3B9A-17817FF5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1667632"/>
            <a:ext cx="11736438" cy="2791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4D2DB-9C45-4BFC-CFF3-E121E50A4C19}"/>
              </a:ext>
            </a:extLst>
          </p:cNvPr>
          <p:cNvSpPr txBox="1"/>
          <p:nvPr/>
        </p:nvSpPr>
        <p:spPr>
          <a:xfrm>
            <a:off x="1175658" y="4544037"/>
            <a:ext cx="44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OS: Ubuntu</a:t>
            </a:r>
          </a:p>
          <a:p>
            <a:r>
              <a:rPr lang="en-US" dirty="0"/>
              <a:t>IP: 10.3.31.100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CF849-7368-1146-A788-14ED1C3C5AB1}"/>
              </a:ext>
            </a:extLst>
          </p:cNvPr>
          <p:cNvSpPr txBox="1"/>
          <p:nvPr/>
        </p:nvSpPr>
        <p:spPr>
          <a:xfrm>
            <a:off x="8077200" y="4585062"/>
            <a:ext cx="445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OS: Ubuntu</a:t>
            </a:r>
          </a:p>
          <a:p>
            <a:r>
              <a:rPr lang="en-US" dirty="0"/>
              <a:t>IP: 10.3.31.1</a:t>
            </a:r>
          </a:p>
        </p:txBody>
      </p:sp>
    </p:spTree>
    <p:extLst>
      <p:ext uri="{BB962C8B-B14F-4D97-AF65-F5344CB8AC3E}">
        <p14:creationId xmlns:p14="http://schemas.microsoft.com/office/powerpoint/2010/main" val="169976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A4D5D-E5C9-D6EF-A080-2C8F3E66D0B5}"/>
              </a:ext>
            </a:extLst>
          </p:cNvPr>
          <p:cNvSpPr txBox="1"/>
          <p:nvPr/>
        </p:nvSpPr>
        <p:spPr>
          <a:xfrm>
            <a:off x="592183" y="647785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Config card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156D-A7B4-5262-FA06-53A3A5F5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3" y="1325146"/>
            <a:ext cx="5087622" cy="51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A4D5D-E5C9-D6EF-A080-2C8F3E66D0B5}"/>
              </a:ext>
            </a:extLst>
          </p:cNvPr>
          <p:cNvSpPr txBox="1"/>
          <p:nvPr/>
        </p:nvSpPr>
        <p:spPr>
          <a:xfrm>
            <a:off x="592183" y="647785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I. Config card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E4F8-A30E-C178-C3F0-CC141A5F1BAA}"/>
              </a:ext>
            </a:extLst>
          </p:cNvPr>
          <p:cNvSpPr txBox="1"/>
          <p:nvPr/>
        </p:nvSpPr>
        <p:spPr>
          <a:xfrm>
            <a:off x="731520" y="1262743"/>
            <a:ext cx="441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 card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máy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E1A94-A1FD-48BD-2B0D-0B2C0170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05" y="1632075"/>
            <a:ext cx="4642287" cy="47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A4D5D-E5C9-D6EF-A080-2C8F3E66D0B5}"/>
              </a:ext>
            </a:extLst>
          </p:cNvPr>
          <p:cNvSpPr txBox="1"/>
          <p:nvPr/>
        </p:nvSpPr>
        <p:spPr>
          <a:xfrm>
            <a:off x="592183" y="647785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55DFB-2091-55C3-D305-C02394D1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1211309"/>
            <a:ext cx="5182323" cy="4486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E7DF2-D7D8-0D36-9EA8-F0DA3E560D60}"/>
              </a:ext>
            </a:extLst>
          </p:cNvPr>
          <p:cNvSpPr txBox="1"/>
          <p:nvPr/>
        </p:nvSpPr>
        <p:spPr>
          <a:xfrm>
            <a:off x="2695303" y="5938463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16EFB-03CE-2EDD-C0D9-ABC478F61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9" y="1201783"/>
            <a:ext cx="5106113" cy="4496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C5122-A7EB-DE32-2630-7DC6500A4198}"/>
              </a:ext>
            </a:extLst>
          </p:cNvPr>
          <p:cNvSpPr txBox="1"/>
          <p:nvPr/>
        </p:nvSpPr>
        <p:spPr>
          <a:xfrm>
            <a:off x="8560526" y="5873149"/>
            <a:ext cx="24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5864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A4D5D-E5C9-D6EF-A080-2C8F3E66D0B5}"/>
              </a:ext>
            </a:extLst>
          </p:cNvPr>
          <p:cNvSpPr txBox="1"/>
          <p:nvPr/>
        </p:nvSpPr>
        <p:spPr>
          <a:xfrm>
            <a:off x="592183" y="647785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0E4F8-A30E-C178-C3F0-CC141A5F1BAA}"/>
              </a:ext>
            </a:extLst>
          </p:cNvPr>
          <p:cNvSpPr txBox="1"/>
          <p:nvPr/>
        </p:nvSpPr>
        <p:spPr>
          <a:xfrm>
            <a:off x="731520" y="1262743"/>
            <a:ext cx="660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9E563-1A8F-1C6B-C919-5FBF987D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1767701"/>
            <a:ext cx="5268060" cy="1981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5A62A-6055-751F-578E-8C3F328C2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4029132"/>
            <a:ext cx="5272905" cy="14833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92F9E3-4161-0576-C9C9-882F55E92638}"/>
              </a:ext>
            </a:extLst>
          </p:cNvPr>
          <p:cNvSpPr/>
          <p:nvPr/>
        </p:nvSpPr>
        <p:spPr>
          <a:xfrm>
            <a:off x="2838994" y="2464526"/>
            <a:ext cx="3257006" cy="2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3AF38-E48B-026C-3C58-5B7EFD0DE49D}"/>
              </a:ext>
            </a:extLst>
          </p:cNvPr>
          <p:cNvSpPr/>
          <p:nvPr/>
        </p:nvSpPr>
        <p:spPr>
          <a:xfrm>
            <a:off x="2778034" y="4789714"/>
            <a:ext cx="4972595" cy="19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50956-A87B-E240-A01A-22DC30FFD731}"/>
              </a:ext>
            </a:extLst>
          </p:cNvPr>
          <p:cNvSpPr txBox="1"/>
          <p:nvPr/>
        </p:nvSpPr>
        <p:spPr>
          <a:xfrm>
            <a:off x="592183" y="647785"/>
            <a:ext cx="4493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C50EB-DD23-20B2-EE6D-6E408B8859F7}"/>
              </a:ext>
            </a:extLst>
          </p:cNvPr>
          <p:cNvSpPr txBox="1"/>
          <p:nvPr/>
        </p:nvSpPr>
        <p:spPr>
          <a:xfrm>
            <a:off x="592183" y="1402081"/>
            <a:ext cx="770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telnet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 : “apt-get install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telnetd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D38EB-217E-021C-057F-74901EDB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7" y="1971711"/>
            <a:ext cx="5420481" cy="416300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9846EEB-142C-342B-7E47-31977E0EA465}"/>
              </a:ext>
            </a:extLst>
          </p:cNvPr>
          <p:cNvSpPr/>
          <p:nvPr/>
        </p:nvSpPr>
        <p:spPr>
          <a:xfrm>
            <a:off x="6705600" y="3500846"/>
            <a:ext cx="757646" cy="66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6AE3F-F934-D347-596D-8DC644B2D3D1}"/>
              </a:ext>
            </a:extLst>
          </p:cNvPr>
          <p:cNvSpPr txBox="1"/>
          <p:nvPr/>
        </p:nvSpPr>
        <p:spPr>
          <a:xfrm>
            <a:off x="8203474" y="3647105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33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EF2C7-C668-66F9-1529-C6E8B1C98513}"/>
              </a:ext>
            </a:extLst>
          </p:cNvPr>
          <p:cNvSpPr txBox="1"/>
          <p:nvPr/>
        </p:nvSpPr>
        <p:spPr>
          <a:xfrm>
            <a:off x="592183" y="647785"/>
            <a:ext cx="101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Telnet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1DEB6-78A8-C2EB-09AE-F8CBE71A7703}"/>
              </a:ext>
            </a:extLst>
          </p:cNvPr>
          <p:cNvSpPr txBox="1"/>
          <p:nvPr/>
        </p:nvSpPr>
        <p:spPr>
          <a:xfrm>
            <a:off x="818606" y="1515291"/>
            <a:ext cx="628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2DB7-3C3C-B1FA-BFA0-F276706B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9" y="2198131"/>
            <a:ext cx="5268060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97E3B-9B03-E849-2B68-EF168E7B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9" y="3883430"/>
            <a:ext cx="493463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AD84D-7AB6-D221-6596-23BBC3044F4E}"/>
              </a:ext>
            </a:extLst>
          </p:cNvPr>
          <p:cNvSpPr txBox="1"/>
          <p:nvPr/>
        </p:nvSpPr>
        <p:spPr>
          <a:xfrm>
            <a:off x="592183" y="647785"/>
            <a:ext cx="101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Telnet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gói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khẩu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30DBE-615C-07E3-2B58-037EE7A3E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1" y="1323378"/>
            <a:ext cx="7983064" cy="2695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01E340-A633-09D4-F288-D3B3B1871898}"/>
              </a:ext>
            </a:extLst>
          </p:cNvPr>
          <p:cNvSpPr/>
          <p:nvPr/>
        </p:nvSpPr>
        <p:spPr>
          <a:xfrm>
            <a:off x="1959429" y="1410789"/>
            <a:ext cx="2351314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F575B-DD54-70C8-AE7A-1D6B9BFCAC85}"/>
              </a:ext>
            </a:extLst>
          </p:cNvPr>
          <p:cNvSpPr/>
          <p:nvPr/>
        </p:nvSpPr>
        <p:spPr>
          <a:xfrm>
            <a:off x="684971" y="2804160"/>
            <a:ext cx="5620035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1722F-9A06-77C3-530C-66F851A44BE1}"/>
              </a:ext>
            </a:extLst>
          </p:cNvPr>
          <p:cNvSpPr/>
          <p:nvPr/>
        </p:nvSpPr>
        <p:spPr>
          <a:xfrm>
            <a:off x="684971" y="2281646"/>
            <a:ext cx="1640218" cy="296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68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197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Bài 4: Triển khai giao thức telnet</vt:lpstr>
      <vt:lpstr>Mô hình telnet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4: Triển khai giao thức telnet</dc:title>
  <dc:creator>Mạnh Hùng</dc:creator>
  <cp:lastModifiedBy>Mạnh Hùng</cp:lastModifiedBy>
  <cp:revision>1</cp:revision>
  <dcterms:created xsi:type="dcterms:W3CDTF">2023-03-05T00:33:04Z</dcterms:created>
  <dcterms:modified xsi:type="dcterms:W3CDTF">2023-03-05T01:12:24Z</dcterms:modified>
</cp:coreProperties>
</file>