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ạnh Hùng" initials="MH" lastIdx="1" clrIdx="0">
    <p:extLst>
      <p:ext uri="{19B8F6BF-5375-455C-9EA6-DF929625EA0E}">
        <p15:presenceInfo xmlns:p15="http://schemas.microsoft.com/office/powerpoint/2012/main" userId="5429dd7b7a36bb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ạnh Hùng" userId="5429dd7b7a36bb70" providerId="LiveId" clId="{4F319A3C-8322-4226-A48E-538B4FB451C5}"/>
    <pc:docChg chg="undo custSel addSld delSld modSld">
      <pc:chgData name="Mạnh Hùng" userId="5429dd7b7a36bb70" providerId="LiveId" clId="{4F319A3C-8322-4226-A48E-538B4FB451C5}" dt="2023-02-27T16:44:30.605" v="2018" actId="1076"/>
      <pc:docMkLst>
        <pc:docMk/>
      </pc:docMkLst>
      <pc:sldChg chg="modSp mod">
        <pc:chgData name="Mạnh Hùng" userId="5429dd7b7a36bb70" providerId="LiveId" clId="{4F319A3C-8322-4226-A48E-538B4FB451C5}" dt="2023-02-27T12:49:17.517" v="48" actId="1076"/>
        <pc:sldMkLst>
          <pc:docMk/>
          <pc:sldMk cId="2700732614" sldId="258"/>
        </pc:sldMkLst>
        <pc:spChg chg="mod">
          <ac:chgData name="Mạnh Hùng" userId="5429dd7b7a36bb70" providerId="LiveId" clId="{4F319A3C-8322-4226-A48E-538B4FB451C5}" dt="2023-02-27T12:49:17.517" v="48" actId="1076"/>
          <ac:spMkLst>
            <pc:docMk/>
            <pc:sldMk cId="2700732614" sldId="258"/>
            <ac:spMk id="2" creationId="{4897200A-A77F-2D62-300B-4B98FE1CDE69}"/>
          </ac:spMkLst>
        </pc:spChg>
        <pc:picChg chg="mod">
          <ac:chgData name="Mạnh Hùng" userId="5429dd7b7a36bb70" providerId="LiveId" clId="{4F319A3C-8322-4226-A48E-538B4FB451C5}" dt="2023-02-27T12:48:43.964" v="1" actId="1076"/>
          <ac:picMkLst>
            <pc:docMk/>
            <pc:sldMk cId="2700732614" sldId="258"/>
            <ac:picMk id="5" creationId="{2D432132-E81C-272E-B587-CA36E64F20D1}"/>
          </ac:picMkLst>
        </pc:picChg>
      </pc:sldChg>
      <pc:sldChg chg="addSp delSp modSp new del mod modClrScheme chgLayout">
        <pc:chgData name="Mạnh Hùng" userId="5429dd7b7a36bb70" providerId="LiveId" clId="{4F319A3C-8322-4226-A48E-538B4FB451C5}" dt="2023-02-27T15:23:51.130" v="473" actId="2696"/>
        <pc:sldMkLst>
          <pc:docMk/>
          <pc:sldMk cId="3993208080" sldId="259"/>
        </pc:sldMkLst>
        <pc:spChg chg="del mod">
          <ac:chgData name="Mạnh Hùng" userId="5429dd7b7a36bb70" providerId="LiveId" clId="{4F319A3C-8322-4226-A48E-538B4FB451C5}" dt="2023-02-27T14:49:45.720" v="141" actId="700"/>
          <ac:spMkLst>
            <pc:docMk/>
            <pc:sldMk cId="3993208080" sldId="259"/>
            <ac:spMk id="2" creationId="{4971767E-EB22-F229-27CC-2AAF0F353CAF}"/>
          </ac:spMkLst>
        </pc:spChg>
        <pc:spChg chg="mod ord">
          <ac:chgData name="Mạnh Hùng" userId="5429dd7b7a36bb70" providerId="LiveId" clId="{4F319A3C-8322-4226-A48E-538B4FB451C5}" dt="2023-02-27T14:49:45.720" v="141" actId="700"/>
          <ac:spMkLst>
            <pc:docMk/>
            <pc:sldMk cId="3993208080" sldId="259"/>
            <ac:spMk id="3" creationId="{4DE97834-93E8-990B-E484-58F302BA9EC9}"/>
          </ac:spMkLst>
        </pc:spChg>
        <pc:spChg chg="add del mod">
          <ac:chgData name="Mạnh Hùng" userId="5429dd7b7a36bb70" providerId="LiveId" clId="{4F319A3C-8322-4226-A48E-538B4FB451C5}" dt="2023-02-27T15:23:28.822" v="471" actId="21"/>
          <ac:spMkLst>
            <pc:docMk/>
            <pc:sldMk cId="3993208080" sldId="259"/>
            <ac:spMk id="14" creationId="{DE6E6812-2982-0B48-8CA4-784A80883D4E}"/>
          </ac:spMkLst>
        </pc:spChg>
        <pc:picChg chg="add del">
          <ac:chgData name="Mạnh Hùng" userId="5429dd7b7a36bb70" providerId="LiveId" clId="{4F319A3C-8322-4226-A48E-538B4FB451C5}" dt="2023-02-27T14:38:06.337" v="86" actId="22"/>
          <ac:picMkLst>
            <pc:docMk/>
            <pc:sldMk cId="3993208080" sldId="259"/>
            <ac:picMk id="5" creationId="{15943285-2EF9-E072-6C70-B944AD61831A}"/>
          </ac:picMkLst>
        </pc:picChg>
        <pc:picChg chg="add del mod">
          <ac:chgData name="Mạnh Hùng" userId="5429dd7b7a36bb70" providerId="LiveId" clId="{4F319A3C-8322-4226-A48E-538B4FB451C5}" dt="2023-02-27T14:38:17.793" v="90" actId="22"/>
          <ac:picMkLst>
            <pc:docMk/>
            <pc:sldMk cId="3993208080" sldId="259"/>
            <ac:picMk id="7" creationId="{F8179AE5-F777-3BB4-3A1F-D398B07E466D}"/>
          </ac:picMkLst>
        </pc:picChg>
        <pc:picChg chg="add del mod">
          <ac:chgData name="Mạnh Hùng" userId="5429dd7b7a36bb70" providerId="LiveId" clId="{4F319A3C-8322-4226-A48E-538B4FB451C5}" dt="2023-02-27T15:23:32.150" v="472" actId="21"/>
          <ac:picMkLst>
            <pc:docMk/>
            <pc:sldMk cId="3993208080" sldId="259"/>
            <ac:picMk id="9" creationId="{1A7C6A44-0E81-183E-5684-8585D21F4A4B}"/>
          </ac:picMkLst>
        </pc:picChg>
        <pc:picChg chg="add del mod">
          <ac:chgData name="Mạnh Hùng" userId="5429dd7b7a36bb70" providerId="LiveId" clId="{4F319A3C-8322-4226-A48E-538B4FB451C5}" dt="2023-02-27T15:23:25.234" v="469" actId="21"/>
          <ac:picMkLst>
            <pc:docMk/>
            <pc:sldMk cId="3993208080" sldId="259"/>
            <ac:picMk id="11" creationId="{EA54B6AC-3479-0664-9344-24CD84D13642}"/>
          </ac:picMkLst>
        </pc:picChg>
        <pc:cxnChg chg="add del">
          <ac:chgData name="Mạnh Hùng" userId="5429dd7b7a36bb70" providerId="LiveId" clId="{4F319A3C-8322-4226-A48E-538B4FB451C5}" dt="2023-02-27T14:42:45.001" v="116" actId="11529"/>
          <ac:cxnSpMkLst>
            <pc:docMk/>
            <pc:sldMk cId="3993208080" sldId="259"/>
            <ac:cxnSpMk id="13" creationId="{0A157420-FC74-E453-4D98-735643FF937E}"/>
          </ac:cxnSpMkLst>
        </pc:cxnChg>
      </pc:sldChg>
      <pc:sldChg chg="addSp delSp modSp new del mod modClrScheme addCm chgLayout">
        <pc:chgData name="Mạnh Hùng" userId="5429dd7b7a36bb70" providerId="LiveId" clId="{4F319A3C-8322-4226-A48E-538B4FB451C5}" dt="2023-02-27T15:23:54.604" v="474" actId="2696"/>
        <pc:sldMkLst>
          <pc:docMk/>
          <pc:sldMk cId="826046681" sldId="260"/>
        </pc:sldMkLst>
        <pc:spChg chg="del mod">
          <ac:chgData name="Mạnh Hùng" userId="5429dd7b7a36bb70" providerId="LiveId" clId="{4F319A3C-8322-4226-A48E-538B4FB451C5}" dt="2023-02-27T14:49:39.980" v="140" actId="700"/>
          <ac:spMkLst>
            <pc:docMk/>
            <pc:sldMk cId="826046681" sldId="260"/>
            <ac:spMk id="2" creationId="{1DD080E5-A697-FBD9-D33C-07341966B232}"/>
          </ac:spMkLst>
        </pc:spChg>
        <pc:spChg chg="mod ord">
          <ac:chgData name="Mạnh Hùng" userId="5429dd7b7a36bb70" providerId="LiveId" clId="{4F319A3C-8322-4226-A48E-538B4FB451C5}" dt="2023-02-27T14:49:39.980" v="140" actId="700"/>
          <ac:spMkLst>
            <pc:docMk/>
            <pc:sldMk cId="826046681" sldId="260"/>
            <ac:spMk id="3" creationId="{2F1A4F6E-B2B4-CA69-1C59-68BD0507B693}"/>
          </ac:spMkLst>
        </pc:spChg>
        <pc:spChg chg="add del mod">
          <ac:chgData name="Mạnh Hùng" userId="5429dd7b7a36bb70" providerId="LiveId" clId="{4F319A3C-8322-4226-A48E-538B4FB451C5}" dt="2023-02-27T14:50:06.295" v="143" actId="767"/>
          <ac:spMkLst>
            <pc:docMk/>
            <pc:sldMk cId="826046681" sldId="260"/>
            <ac:spMk id="4" creationId="{AB046077-8B24-D76E-19F4-22F24BAE54EF}"/>
          </ac:spMkLst>
        </pc:spChg>
        <pc:spChg chg="add mod">
          <ac:chgData name="Mạnh Hùng" userId="5429dd7b7a36bb70" providerId="LiveId" clId="{4F319A3C-8322-4226-A48E-538B4FB451C5}" dt="2023-02-27T14:51:06.741" v="292" actId="20577"/>
          <ac:spMkLst>
            <pc:docMk/>
            <pc:sldMk cId="826046681" sldId="260"/>
            <ac:spMk id="5" creationId="{8D48705F-1BDF-4896-6BEE-FC5190DBFB3C}"/>
          </ac:spMkLst>
        </pc:spChg>
        <pc:picChg chg="add mod">
          <ac:chgData name="Mạnh Hùng" userId="5429dd7b7a36bb70" providerId="LiveId" clId="{4F319A3C-8322-4226-A48E-538B4FB451C5}" dt="2023-02-27T14:51:24.234" v="295" actId="14100"/>
          <ac:picMkLst>
            <pc:docMk/>
            <pc:sldMk cId="826046681" sldId="260"/>
            <ac:picMk id="7" creationId="{454549E8-B3A0-F61A-CE01-5B8A7E652A29}"/>
          </ac:picMkLst>
        </pc:picChg>
      </pc:sldChg>
      <pc:sldChg chg="addSp modSp new mod">
        <pc:chgData name="Mạnh Hùng" userId="5429dd7b7a36bb70" providerId="LiveId" clId="{4F319A3C-8322-4226-A48E-538B4FB451C5}" dt="2023-02-27T15:24:20.107" v="493" actId="14100"/>
        <pc:sldMkLst>
          <pc:docMk/>
          <pc:sldMk cId="3382218421" sldId="261"/>
        </pc:sldMkLst>
        <pc:spChg chg="add mod">
          <ac:chgData name="Mạnh Hùng" userId="5429dd7b7a36bb70" providerId="LiveId" clId="{4F319A3C-8322-4226-A48E-538B4FB451C5}" dt="2023-02-27T15:24:03.832" v="490" actId="20577"/>
          <ac:spMkLst>
            <pc:docMk/>
            <pc:sldMk cId="3382218421" sldId="261"/>
            <ac:spMk id="2" creationId="{4CA034B2-E56E-2038-BC72-3EB4654A3A85}"/>
          </ac:spMkLst>
        </pc:spChg>
        <pc:picChg chg="add mod">
          <ac:chgData name="Mạnh Hùng" userId="5429dd7b7a36bb70" providerId="LiveId" clId="{4F319A3C-8322-4226-A48E-538B4FB451C5}" dt="2023-02-27T15:24:20.107" v="493" actId="14100"/>
          <ac:picMkLst>
            <pc:docMk/>
            <pc:sldMk cId="3382218421" sldId="261"/>
            <ac:picMk id="4" creationId="{576C454A-7FF3-1385-AC1E-823B95F7C79E}"/>
          </ac:picMkLst>
        </pc:picChg>
      </pc:sldChg>
      <pc:sldChg chg="addSp delSp modSp new mod">
        <pc:chgData name="Mạnh Hùng" userId="5429dd7b7a36bb70" providerId="LiveId" clId="{4F319A3C-8322-4226-A48E-538B4FB451C5}" dt="2023-02-27T15:27:46.123" v="532" actId="1076"/>
        <pc:sldMkLst>
          <pc:docMk/>
          <pc:sldMk cId="2817830589" sldId="262"/>
        </pc:sldMkLst>
        <pc:spChg chg="add mod">
          <ac:chgData name="Mạnh Hùng" userId="5429dd7b7a36bb70" providerId="LiveId" clId="{4F319A3C-8322-4226-A48E-538B4FB451C5}" dt="2023-02-27T15:27:46.123" v="532" actId="1076"/>
          <ac:spMkLst>
            <pc:docMk/>
            <pc:sldMk cId="2817830589" sldId="262"/>
            <ac:spMk id="2" creationId="{1209E56A-9133-CEDC-63E0-9F4F5A4A3AC0}"/>
          </ac:spMkLst>
        </pc:spChg>
        <pc:picChg chg="add del">
          <ac:chgData name="Mạnh Hùng" userId="5429dd7b7a36bb70" providerId="LiveId" clId="{4F319A3C-8322-4226-A48E-538B4FB451C5}" dt="2023-02-27T15:27:00.258" v="525" actId="22"/>
          <ac:picMkLst>
            <pc:docMk/>
            <pc:sldMk cId="2817830589" sldId="262"/>
            <ac:picMk id="4" creationId="{5B2B6305-B2E8-0AAF-1F8E-092F3AD7EC7A}"/>
          </ac:picMkLst>
        </pc:picChg>
        <pc:picChg chg="add mod">
          <ac:chgData name="Mạnh Hùng" userId="5429dd7b7a36bb70" providerId="LiveId" clId="{4F319A3C-8322-4226-A48E-538B4FB451C5}" dt="2023-02-27T15:27:42.916" v="531" actId="14100"/>
          <ac:picMkLst>
            <pc:docMk/>
            <pc:sldMk cId="2817830589" sldId="262"/>
            <ac:picMk id="6" creationId="{36049CC7-E2AB-F27B-3467-EE014D5CBFD4}"/>
          </ac:picMkLst>
        </pc:picChg>
      </pc:sldChg>
      <pc:sldChg chg="addSp delSp modSp new mod">
        <pc:chgData name="Mạnh Hùng" userId="5429dd7b7a36bb70" providerId="LiveId" clId="{4F319A3C-8322-4226-A48E-538B4FB451C5}" dt="2023-02-27T15:43:35.043" v="675" actId="1076"/>
        <pc:sldMkLst>
          <pc:docMk/>
          <pc:sldMk cId="987895725" sldId="263"/>
        </pc:sldMkLst>
        <pc:spChg chg="add mod">
          <ac:chgData name="Mạnh Hùng" userId="5429dd7b7a36bb70" providerId="LiveId" clId="{4F319A3C-8322-4226-A48E-538B4FB451C5}" dt="2023-02-27T15:43:35.043" v="675" actId="1076"/>
          <ac:spMkLst>
            <pc:docMk/>
            <pc:sldMk cId="987895725" sldId="263"/>
            <ac:spMk id="6" creationId="{2B7F31AF-572C-D39A-1CED-644EFE41E659}"/>
          </ac:spMkLst>
        </pc:spChg>
        <pc:spChg chg="add del">
          <ac:chgData name="Mạnh Hùng" userId="5429dd7b7a36bb70" providerId="LiveId" clId="{4F319A3C-8322-4226-A48E-538B4FB451C5}" dt="2023-02-27T15:39:53.568" v="647" actId="11529"/>
          <ac:spMkLst>
            <pc:docMk/>
            <pc:sldMk cId="987895725" sldId="263"/>
            <ac:spMk id="7" creationId="{EE72F77C-8FDA-B8EE-228D-684E413F67D6}"/>
          </ac:spMkLst>
        </pc:spChg>
        <pc:spChg chg="add del mod">
          <ac:chgData name="Mạnh Hùng" userId="5429dd7b7a36bb70" providerId="LiveId" clId="{4F319A3C-8322-4226-A48E-538B4FB451C5}" dt="2023-02-27T15:43:28.167" v="673" actId="21"/>
          <ac:spMkLst>
            <pc:docMk/>
            <pc:sldMk cId="987895725" sldId="263"/>
            <ac:spMk id="8" creationId="{03F8A3A2-5769-C362-98E6-3B71206AADA4}"/>
          </ac:spMkLst>
        </pc:spChg>
        <pc:spChg chg="add del">
          <ac:chgData name="Mạnh Hùng" userId="5429dd7b7a36bb70" providerId="LiveId" clId="{4F319A3C-8322-4226-A48E-538B4FB451C5}" dt="2023-02-27T15:42:02.852" v="650" actId="11529"/>
          <ac:spMkLst>
            <pc:docMk/>
            <pc:sldMk cId="987895725" sldId="263"/>
            <ac:spMk id="9" creationId="{36049ED8-EFCF-A60E-60BA-21B5E6E30339}"/>
          </ac:spMkLst>
        </pc:spChg>
        <pc:spChg chg="add del mod">
          <ac:chgData name="Mạnh Hùng" userId="5429dd7b7a36bb70" providerId="LiveId" clId="{4F319A3C-8322-4226-A48E-538B4FB451C5}" dt="2023-02-27T15:42:25.553" v="657"/>
          <ac:spMkLst>
            <pc:docMk/>
            <pc:sldMk cId="987895725" sldId="263"/>
            <ac:spMk id="10" creationId="{4178FCFF-743B-70C8-81E5-38A6E26A4064}"/>
          </ac:spMkLst>
        </pc:spChg>
        <pc:spChg chg="add mod">
          <ac:chgData name="Mạnh Hùng" userId="5429dd7b7a36bb70" providerId="LiveId" clId="{4F319A3C-8322-4226-A48E-538B4FB451C5}" dt="2023-02-27T15:43:08.508" v="668" actId="14100"/>
          <ac:spMkLst>
            <pc:docMk/>
            <pc:sldMk cId="987895725" sldId="263"/>
            <ac:spMk id="11" creationId="{93ED48E7-F25B-50A2-E8BC-0C7BF47E6091}"/>
          </ac:spMkLst>
        </pc:spChg>
        <pc:spChg chg="add mod">
          <ac:chgData name="Mạnh Hùng" userId="5429dd7b7a36bb70" providerId="LiveId" clId="{4F319A3C-8322-4226-A48E-538B4FB451C5}" dt="2023-02-27T15:43:23.508" v="672" actId="1076"/>
          <ac:spMkLst>
            <pc:docMk/>
            <pc:sldMk cId="987895725" sldId="263"/>
            <ac:spMk id="13" creationId="{D7CCB583-8241-9A5C-0CBF-8BB27CFCA40A}"/>
          </ac:spMkLst>
        </pc:spChg>
        <pc:picChg chg="add mod">
          <ac:chgData name="Mạnh Hùng" userId="5429dd7b7a36bb70" providerId="LiveId" clId="{4F319A3C-8322-4226-A48E-538B4FB451C5}" dt="2023-02-27T15:39:43.003" v="644" actId="1076"/>
          <ac:picMkLst>
            <pc:docMk/>
            <pc:sldMk cId="987895725" sldId="263"/>
            <ac:picMk id="3" creationId="{32082114-4605-CC69-9A72-B403E22A6F76}"/>
          </ac:picMkLst>
        </pc:picChg>
        <pc:picChg chg="add mod">
          <ac:chgData name="Mạnh Hùng" userId="5429dd7b7a36bb70" providerId="LiveId" clId="{4F319A3C-8322-4226-A48E-538B4FB451C5}" dt="2023-02-27T15:42:23.347" v="655" actId="1076"/>
          <ac:picMkLst>
            <pc:docMk/>
            <pc:sldMk cId="987895725" sldId="263"/>
            <ac:picMk id="5" creationId="{E03FA8A1-258F-86B9-638E-B6AC4F13D05B}"/>
          </ac:picMkLst>
        </pc:picChg>
        <pc:picChg chg="add del mod">
          <ac:chgData name="Mạnh Hùng" userId="5429dd7b7a36bb70" providerId="LiveId" clId="{4F319A3C-8322-4226-A48E-538B4FB451C5}" dt="2023-02-27T15:43:15.805" v="670"/>
          <ac:picMkLst>
            <pc:docMk/>
            <pc:sldMk cId="987895725" sldId="263"/>
            <ac:picMk id="12" creationId="{76B7B341-69AF-E9E4-6A8E-00BC877F4B89}"/>
          </ac:picMkLst>
        </pc:picChg>
      </pc:sldChg>
      <pc:sldChg chg="addSp modSp new mod">
        <pc:chgData name="Mạnh Hùng" userId="5429dd7b7a36bb70" providerId="LiveId" clId="{4F319A3C-8322-4226-A48E-538B4FB451C5}" dt="2023-02-27T15:50:51.251" v="972" actId="1076"/>
        <pc:sldMkLst>
          <pc:docMk/>
          <pc:sldMk cId="2671764964" sldId="264"/>
        </pc:sldMkLst>
        <pc:spChg chg="add mod">
          <ac:chgData name="Mạnh Hùng" userId="5429dd7b7a36bb70" providerId="LiveId" clId="{4F319A3C-8322-4226-A48E-538B4FB451C5}" dt="2023-02-27T15:47:58.596" v="842" actId="20577"/>
          <ac:spMkLst>
            <pc:docMk/>
            <pc:sldMk cId="2671764964" sldId="264"/>
            <ac:spMk id="2" creationId="{584A1DF7-532D-7CA6-8248-C0191D2AB501}"/>
          </ac:spMkLst>
        </pc:spChg>
        <pc:spChg chg="add mod">
          <ac:chgData name="Mạnh Hùng" userId="5429dd7b7a36bb70" providerId="LiveId" clId="{4F319A3C-8322-4226-A48E-538B4FB451C5}" dt="2023-02-27T15:50:51.251" v="972" actId="1076"/>
          <ac:spMkLst>
            <pc:docMk/>
            <pc:sldMk cId="2671764964" sldId="264"/>
            <ac:spMk id="3" creationId="{3A030859-6ED0-45EB-1A0A-BDE45EAEB25E}"/>
          </ac:spMkLst>
        </pc:spChg>
        <pc:picChg chg="add mod">
          <ac:chgData name="Mạnh Hùng" userId="5429dd7b7a36bb70" providerId="LiveId" clId="{4F319A3C-8322-4226-A48E-538B4FB451C5}" dt="2023-02-27T15:49:53.115" v="969" actId="1076"/>
          <ac:picMkLst>
            <pc:docMk/>
            <pc:sldMk cId="2671764964" sldId="264"/>
            <ac:picMk id="5" creationId="{D9C7C18B-2960-CB50-A979-77190AD7566D}"/>
          </ac:picMkLst>
        </pc:picChg>
        <pc:picChg chg="add mod">
          <ac:chgData name="Mạnh Hùng" userId="5429dd7b7a36bb70" providerId="LiveId" clId="{4F319A3C-8322-4226-A48E-538B4FB451C5}" dt="2023-02-27T15:50:38.698" v="971" actId="1076"/>
          <ac:picMkLst>
            <pc:docMk/>
            <pc:sldMk cId="2671764964" sldId="264"/>
            <ac:picMk id="7" creationId="{4D6EF998-D2C0-779A-7760-0BA11E0E2B78}"/>
          </ac:picMkLst>
        </pc:picChg>
      </pc:sldChg>
      <pc:sldChg chg="addSp modSp new mod">
        <pc:chgData name="Mạnh Hùng" userId="5429dd7b7a36bb70" providerId="LiveId" clId="{4F319A3C-8322-4226-A48E-538B4FB451C5}" dt="2023-02-27T15:53:38.388" v="1037" actId="207"/>
        <pc:sldMkLst>
          <pc:docMk/>
          <pc:sldMk cId="645024048" sldId="265"/>
        </pc:sldMkLst>
        <pc:spChg chg="add mod">
          <ac:chgData name="Mạnh Hùng" userId="5429dd7b7a36bb70" providerId="LiveId" clId="{4F319A3C-8322-4226-A48E-538B4FB451C5}" dt="2023-02-27T15:52:53.218" v="1030" actId="1076"/>
          <ac:spMkLst>
            <pc:docMk/>
            <pc:sldMk cId="645024048" sldId="265"/>
            <ac:spMk id="6" creationId="{63BEA653-492A-40CF-84AB-B6B2D6E92C66}"/>
          </ac:spMkLst>
        </pc:spChg>
        <pc:spChg chg="add mod">
          <ac:chgData name="Mạnh Hùng" userId="5429dd7b7a36bb70" providerId="LiveId" clId="{4F319A3C-8322-4226-A48E-538B4FB451C5}" dt="2023-02-27T15:53:22.295" v="1034" actId="207"/>
          <ac:spMkLst>
            <pc:docMk/>
            <pc:sldMk cId="645024048" sldId="265"/>
            <ac:spMk id="7" creationId="{3A2872A9-2228-0ED7-F366-652E1DACEF6D}"/>
          </ac:spMkLst>
        </pc:spChg>
        <pc:spChg chg="add mod">
          <ac:chgData name="Mạnh Hùng" userId="5429dd7b7a36bb70" providerId="LiveId" clId="{4F319A3C-8322-4226-A48E-538B4FB451C5}" dt="2023-02-27T15:53:38.388" v="1037" actId="207"/>
          <ac:spMkLst>
            <pc:docMk/>
            <pc:sldMk cId="645024048" sldId="265"/>
            <ac:spMk id="8" creationId="{F7008567-8517-E9BE-E805-2E441C533031}"/>
          </ac:spMkLst>
        </pc:spChg>
        <pc:picChg chg="add mod">
          <ac:chgData name="Mạnh Hùng" userId="5429dd7b7a36bb70" providerId="LiveId" clId="{4F319A3C-8322-4226-A48E-538B4FB451C5}" dt="2023-02-27T15:52:01.419" v="975" actId="1076"/>
          <ac:picMkLst>
            <pc:docMk/>
            <pc:sldMk cId="645024048" sldId="265"/>
            <ac:picMk id="3" creationId="{0215524E-43FE-A0D9-3A26-B8D4E0C3E9D8}"/>
          </ac:picMkLst>
        </pc:picChg>
        <pc:picChg chg="add mod">
          <ac:chgData name="Mạnh Hùng" userId="5429dd7b7a36bb70" providerId="LiveId" clId="{4F319A3C-8322-4226-A48E-538B4FB451C5}" dt="2023-02-27T15:52:32.563" v="979" actId="14100"/>
          <ac:picMkLst>
            <pc:docMk/>
            <pc:sldMk cId="645024048" sldId="265"/>
            <ac:picMk id="5" creationId="{572F193C-7EE2-8029-702B-65F5E40AA51C}"/>
          </ac:picMkLst>
        </pc:picChg>
      </pc:sldChg>
      <pc:sldChg chg="addSp delSp modSp new mod">
        <pc:chgData name="Mạnh Hùng" userId="5429dd7b7a36bb70" providerId="LiveId" clId="{4F319A3C-8322-4226-A48E-538B4FB451C5}" dt="2023-02-27T16:15:54.116" v="1127" actId="14100"/>
        <pc:sldMkLst>
          <pc:docMk/>
          <pc:sldMk cId="1073671395" sldId="266"/>
        </pc:sldMkLst>
        <pc:spChg chg="add del mod">
          <ac:chgData name="Mạnh Hùng" userId="5429dd7b7a36bb70" providerId="LiveId" clId="{4F319A3C-8322-4226-A48E-538B4FB451C5}" dt="2023-02-27T15:56:03.091" v="1041"/>
          <ac:spMkLst>
            <pc:docMk/>
            <pc:sldMk cId="1073671395" sldId="266"/>
            <ac:spMk id="2" creationId="{1780BA94-6719-3BCC-6782-007551B4F122}"/>
          </ac:spMkLst>
        </pc:spChg>
        <pc:spChg chg="add mod">
          <ac:chgData name="Mạnh Hùng" userId="5429dd7b7a36bb70" providerId="LiveId" clId="{4F319A3C-8322-4226-A48E-538B4FB451C5}" dt="2023-02-27T16:15:47.516" v="1124" actId="1076"/>
          <ac:spMkLst>
            <pc:docMk/>
            <pc:sldMk cId="1073671395" sldId="266"/>
            <ac:spMk id="3" creationId="{AE6E5553-8093-C72F-3856-6157E6D2FA39}"/>
          </ac:spMkLst>
        </pc:spChg>
        <pc:picChg chg="add mod">
          <ac:chgData name="Mạnh Hùng" userId="5429dd7b7a36bb70" providerId="LiveId" clId="{4F319A3C-8322-4226-A48E-538B4FB451C5}" dt="2023-02-27T16:15:54.116" v="1127" actId="14100"/>
          <ac:picMkLst>
            <pc:docMk/>
            <pc:sldMk cId="1073671395" sldId="266"/>
            <ac:picMk id="5" creationId="{F845C109-42A4-7334-F6F6-DE958E00B517}"/>
          </ac:picMkLst>
        </pc:picChg>
      </pc:sldChg>
      <pc:sldChg chg="addSp delSp modSp new mod">
        <pc:chgData name="Mạnh Hùng" userId="5429dd7b7a36bb70" providerId="LiveId" clId="{4F319A3C-8322-4226-A48E-538B4FB451C5}" dt="2023-02-27T16:26:30.468" v="1534" actId="1076"/>
        <pc:sldMkLst>
          <pc:docMk/>
          <pc:sldMk cId="2565525709" sldId="267"/>
        </pc:sldMkLst>
        <pc:spChg chg="add del mod">
          <ac:chgData name="Mạnh Hùng" userId="5429dd7b7a36bb70" providerId="LiveId" clId="{4F319A3C-8322-4226-A48E-538B4FB451C5}" dt="2023-02-27T16:20:12.331" v="1152" actId="767"/>
          <ac:spMkLst>
            <pc:docMk/>
            <pc:sldMk cId="2565525709" sldId="267"/>
            <ac:spMk id="4" creationId="{09AA3393-3BD9-3266-0F1A-679AF097BDFF}"/>
          </ac:spMkLst>
        </pc:spChg>
        <pc:spChg chg="add del mod">
          <ac:chgData name="Mạnh Hùng" userId="5429dd7b7a36bb70" providerId="LiveId" clId="{4F319A3C-8322-4226-A48E-538B4FB451C5}" dt="2023-02-27T16:25:46.180" v="1419" actId="20577"/>
          <ac:spMkLst>
            <pc:docMk/>
            <pc:sldMk cId="2565525709" sldId="267"/>
            <ac:spMk id="7" creationId="{30284002-F11F-78AA-40D3-D7537C8C03E7}"/>
          </ac:spMkLst>
        </pc:spChg>
        <pc:spChg chg="add del mod">
          <ac:chgData name="Mạnh Hùng" userId="5429dd7b7a36bb70" providerId="LiveId" clId="{4F319A3C-8322-4226-A48E-538B4FB451C5}" dt="2023-02-27T16:25:47.179" v="1421"/>
          <ac:spMkLst>
            <pc:docMk/>
            <pc:sldMk cId="2565525709" sldId="267"/>
            <ac:spMk id="8" creationId="{4E9F65F2-ADFF-279F-820E-691BBD696722}"/>
          </ac:spMkLst>
        </pc:spChg>
        <pc:spChg chg="add mod">
          <ac:chgData name="Mạnh Hùng" userId="5429dd7b7a36bb70" providerId="LiveId" clId="{4F319A3C-8322-4226-A48E-538B4FB451C5}" dt="2023-02-27T16:26:30.468" v="1534" actId="1076"/>
          <ac:spMkLst>
            <pc:docMk/>
            <pc:sldMk cId="2565525709" sldId="267"/>
            <ac:spMk id="9" creationId="{6305EE0C-D29E-AF80-3AA5-C0696958D4CD}"/>
          </ac:spMkLst>
        </pc:spChg>
        <pc:picChg chg="add del">
          <ac:chgData name="Mạnh Hùng" userId="5429dd7b7a36bb70" providerId="LiveId" clId="{4F319A3C-8322-4226-A48E-538B4FB451C5}" dt="2023-02-27T16:20:43.711" v="1153" actId="22"/>
          <ac:picMkLst>
            <pc:docMk/>
            <pc:sldMk cId="2565525709" sldId="267"/>
            <ac:picMk id="3" creationId="{538C1B32-1330-5C99-222C-E6C83CFEB26C}"/>
          </ac:picMkLst>
        </pc:picChg>
        <pc:picChg chg="add mod">
          <ac:chgData name="Mạnh Hùng" userId="5429dd7b7a36bb70" providerId="LiveId" clId="{4F319A3C-8322-4226-A48E-538B4FB451C5}" dt="2023-02-27T16:20:58.324" v="1157" actId="1076"/>
          <ac:picMkLst>
            <pc:docMk/>
            <pc:sldMk cId="2565525709" sldId="267"/>
            <ac:picMk id="6" creationId="{D7879B5F-A7CA-3C54-8C6A-9DAF00E83A2B}"/>
          </ac:picMkLst>
        </pc:picChg>
      </pc:sldChg>
      <pc:sldChg chg="addSp modSp new mod">
        <pc:chgData name="Mạnh Hùng" userId="5429dd7b7a36bb70" providerId="LiveId" clId="{4F319A3C-8322-4226-A48E-538B4FB451C5}" dt="2023-02-27T16:28:09.763" v="1607" actId="1076"/>
        <pc:sldMkLst>
          <pc:docMk/>
          <pc:sldMk cId="3817926708" sldId="268"/>
        </pc:sldMkLst>
        <pc:spChg chg="add mod">
          <ac:chgData name="Mạnh Hùng" userId="5429dd7b7a36bb70" providerId="LiveId" clId="{4F319A3C-8322-4226-A48E-538B4FB451C5}" dt="2023-02-27T16:28:09.763" v="1607" actId="1076"/>
          <ac:spMkLst>
            <pc:docMk/>
            <pc:sldMk cId="3817926708" sldId="268"/>
            <ac:spMk id="2" creationId="{C778975A-FD5A-B497-9F04-C8C418BCF97C}"/>
          </ac:spMkLst>
        </pc:spChg>
      </pc:sldChg>
      <pc:sldChg chg="addSp modSp new mod">
        <pc:chgData name="Mạnh Hùng" userId="5429dd7b7a36bb70" providerId="LiveId" clId="{4F319A3C-8322-4226-A48E-538B4FB451C5}" dt="2023-02-27T16:34:05.363" v="1713" actId="1076"/>
        <pc:sldMkLst>
          <pc:docMk/>
          <pc:sldMk cId="608921300" sldId="269"/>
        </pc:sldMkLst>
        <pc:spChg chg="add mod">
          <ac:chgData name="Mạnh Hùng" userId="5429dd7b7a36bb70" providerId="LiveId" clId="{4F319A3C-8322-4226-A48E-538B4FB451C5}" dt="2023-02-27T16:28:49.084" v="1706" actId="14100"/>
          <ac:spMkLst>
            <pc:docMk/>
            <pc:sldMk cId="608921300" sldId="269"/>
            <ac:spMk id="2" creationId="{DA77D099-BB3E-B719-E24A-AA3FD98CA076}"/>
          </ac:spMkLst>
        </pc:spChg>
        <pc:picChg chg="add mod">
          <ac:chgData name="Mạnh Hùng" userId="5429dd7b7a36bb70" providerId="LiveId" clId="{4F319A3C-8322-4226-A48E-538B4FB451C5}" dt="2023-02-27T16:33:28.860" v="1708" actId="1076"/>
          <ac:picMkLst>
            <pc:docMk/>
            <pc:sldMk cId="608921300" sldId="269"/>
            <ac:picMk id="4" creationId="{359FBE59-D15E-B02F-910C-54286E297ABA}"/>
          </ac:picMkLst>
        </pc:picChg>
        <pc:picChg chg="add mod">
          <ac:chgData name="Mạnh Hùng" userId="5429dd7b7a36bb70" providerId="LiveId" clId="{4F319A3C-8322-4226-A48E-538B4FB451C5}" dt="2023-02-27T16:34:05.363" v="1713" actId="1076"/>
          <ac:picMkLst>
            <pc:docMk/>
            <pc:sldMk cId="608921300" sldId="269"/>
            <ac:picMk id="6" creationId="{ECCFF58B-A16F-4C49-25BA-C076678CB062}"/>
          </ac:picMkLst>
        </pc:picChg>
      </pc:sldChg>
      <pc:sldChg chg="addSp modSp new mod">
        <pc:chgData name="Mạnh Hùng" userId="5429dd7b7a36bb70" providerId="LiveId" clId="{4F319A3C-8322-4226-A48E-538B4FB451C5}" dt="2023-02-27T16:44:30.605" v="2018" actId="1076"/>
        <pc:sldMkLst>
          <pc:docMk/>
          <pc:sldMk cId="2552253102" sldId="270"/>
        </pc:sldMkLst>
        <pc:spChg chg="add mod">
          <ac:chgData name="Mạnh Hùng" userId="5429dd7b7a36bb70" providerId="LiveId" clId="{4F319A3C-8322-4226-A48E-538B4FB451C5}" dt="2023-02-27T16:44:30.605" v="2018" actId="1076"/>
          <ac:spMkLst>
            <pc:docMk/>
            <pc:sldMk cId="2552253102" sldId="270"/>
            <ac:spMk id="2" creationId="{F474E812-44B4-6B78-F2E7-A24121813D45}"/>
          </ac:spMkLst>
        </pc:spChg>
        <pc:spChg chg="add mod">
          <ac:chgData name="Mạnh Hùng" userId="5429dd7b7a36bb70" providerId="LiveId" clId="{4F319A3C-8322-4226-A48E-538B4FB451C5}" dt="2023-02-27T16:43:48.377" v="2017" actId="20577"/>
          <ac:spMkLst>
            <pc:docMk/>
            <pc:sldMk cId="2552253102" sldId="270"/>
            <ac:spMk id="5" creationId="{D803002C-80E7-B7DA-E54B-51FD02EEC8AE}"/>
          </ac:spMkLst>
        </pc:spChg>
        <pc:picChg chg="add mod">
          <ac:chgData name="Mạnh Hùng" userId="5429dd7b7a36bb70" providerId="LiveId" clId="{4F319A3C-8322-4226-A48E-538B4FB451C5}" dt="2023-02-27T16:41:02.356" v="1912" actId="14100"/>
          <ac:picMkLst>
            <pc:docMk/>
            <pc:sldMk cId="2552253102" sldId="270"/>
            <ac:picMk id="4" creationId="{A10B7752-1F50-893E-BA24-D343D9A9E29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13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386E7FA-D0DC-4241-ADB6-899DEEA679BB}"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235376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1522688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0864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2968505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35631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651659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179029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131477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299354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6E7FA-D0DC-4241-ADB6-899DEEA679BB}"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318512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6E7FA-D0DC-4241-ADB6-899DEEA679BB}"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123972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6E7FA-D0DC-4241-ADB6-899DEEA679BB}"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101803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6E7FA-D0DC-4241-ADB6-899DEEA679BB}"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232968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6E7FA-D0DC-4241-ADB6-899DEEA679BB}"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209334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6E7FA-D0DC-4241-ADB6-899DEEA679BB}"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217420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6E7FA-D0DC-4241-ADB6-899DEEA679BB}"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4D77E9-C5F8-41AB-A415-D8299832D1D9}" type="slidenum">
              <a:rPr lang="en-US" smtClean="0"/>
              <a:t>‹#›</a:t>
            </a:fld>
            <a:endParaRPr lang="en-US"/>
          </a:p>
        </p:txBody>
      </p:sp>
    </p:spTree>
    <p:extLst>
      <p:ext uri="{BB962C8B-B14F-4D97-AF65-F5344CB8AC3E}">
        <p14:creationId xmlns:p14="http://schemas.microsoft.com/office/powerpoint/2010/main" val="189482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386E7FA-D0DC-4241-ADB6-899DEEA679BB}" type="datetimeFigureOut">
              <a:rPr lang="en-US" smtClean="0"/>
              <a:t>2/27/2023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F4D77E9-C5F8-41AB-A415-D8299832D1D9}" type="slidenum">
              <a:rPr lang="en-US" smtClean="0"/>
              <a:t>‹#›</a:t>
            </a:fld>
            <a:endParaRPr lang="en-US"/>
          </a:p>
        </p:txBody>
      </p:sp>
    </p:spTree>
    <p:extLst>
      <p:ext uri="{BB962C8B-B14F-4D97-AF65-F5344CB8AC3E}">
        <p14:creationId xmlns:p14="http://schemas.microsoft.com/office/powerpoint/2010/main" val="3072065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C66E-FB00-2966-D544-E1C43E2F46D4}"/>
              </a:ext>
            </a:extLst>
          </p:cNvPr>
          <p:cNvSpPr>
            <a:spLocks noGrp="1"/>
          </p:cNvSpPr>
          <p:nvPr>
            <p:ph type="ctrTitle"/>
          </p:nvPr>
        </p:nvSpPr>
        <p:spPr>
          <a:xfrm>
            <a:off x="2007915" y="2165047"/>
            <a:ext cx="8001000" cy="1698172"/>
          </a:xfrm>
        </p:spPr>
        <p:txBody>
          <a:bodyPr/>
          <a:lstStyle/>
          <a:p>
            <a:pPr algn="ctr"/>
            <a:r>
              <a:rPr lang="en-US" dirty="0">
                <a:latin typeface="Calibri" panose="020F0502020204030204" pitchFamily="34" charset="0"/>
                <a:cs typeface="Calibri" panose="020F0502020204030204" pitchFamily="34" charset="0"/>
              </a:rPr>
              <a:t>TRIỂN KHAI GIAO THỨC PAP , CHAP</a:t>
            </a:r>
          </a:p>
        </p:txBody>
      </p:sp>
      <p:sp>
        <p:nvSpPr>
          <p:cNvPr id="3" name="Subtitle 2">
            <a:extLst>
              <a:ext uri="{FF2B5EF4-FFF2-40B4-BE49-F238E27FC236}">
                <a16:creationId xmlns:a16="http://schemas.microsoft.com/office/drawing/2014/main" id="{0483C232-B03C-046E-DB08-676C600C9D89}"/>
              </a:ext>
            </a:extLst>
          </p:cNvPr>
          <p:cNvSpPr>
            <a:spLocks noGrp="1"/>
          </p:cNvSpPr>
          <p:nvPr>
            <p:ph type="subTitle" idx="1"/>
          </p:nvPr>
        </p:nvSpPr>
        <p:spPr>
          <a:xfrm>
            <a:off x="2895600" y="4348964"/>
            <a:ext cx="6400800" cy="1947333"/>
          </a:xfrm>
        </p:spPr>
        <p:txBody>
          <a:bodyPr/>
          <a:lstStyle/>
          <a:p>
            <a:endParaRPr lang="en-US" dirty="0"/>
          </a:p>
        </p:txBody>
      </p:sp>
    </p:spTree>
    <p:extLst>
      <p:ext uri="{BB962C8B-B14F-4D97-AF65-F5344CB8AC3E}">
        <p14:creationId xmlns:p14="http://schemas.microsoft.com/office/powerpoint/2010/main" val="119419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879B5F-A7CA-3C54-8C6A-9DAF00E83A2B}"/>
              </a:ext>
            </a:extLst>
          </p:cNvPr>
          <p:cNvPicPr>
            <a:picLocks noChangeAspect="1"/>
          </p:cNvPicPr>
          <p:nvPr/>
        </p:nvPicPr>
        <p:blipFill>
          <a:blip r:embed="rId2"/>
          <a:stretch>
            <a:fillRect/>
          </a:stretch>
        </p:blipFill>
        <p:spPr>
          <a:xfrm>
            <a:off x="3305387" y="792481"/>
            <a:ext cx="8886613" cy="4998720"/>
          </a:xfrm>
          <a:prstGeom prst="rect">
            <a:avLst/>
          </a:prstGeom>
        </p:spPr>
      </p:pic>
      <p:sp>
        <p:nvSpPr>
          <p:cNvPr id="7" name="TextBox 6">
            <a:extLst>
              <a:ext uri="{FF2B5EF4-FFF2-40B4-BE49-F238E27FC236}">
                <a16:creationId xmlns:a16="http://schemas.microsoft.com/office/drawing/2014/main" id="{30284002-F11F-78AA-40D3-D7537C8C03E7}"/>
              </a:ext>
            </a:extLst>
          </p:cNvPr>
          <p:cNvSpPr txBox="1"/>
          <p:nvPr/>
        </p:nvSpPr>
        <p:spPr>
          <a:xfrm>
            <a:off x="121921" y="905691"/>
            <a:ext cx="3183466"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 </a:t>
            </a:r>
            <a:r>
              <a:rPr lang="en-US" sz="1200" dirty="0" err="1">
                <a:latin typeface="Calibri" panose="020F0502020204030204" pitchFamily="34" charset="0"/>
                <a:cs typeface="Calibri" panose="020F0502020204030204" pitchFamily="34" charset="0"/>
              </a:rPr>
              <a:t>Gói</a:t>
            </a:r>
            <a:r>
              <a:rPr lang="en-US" sz="1200" dirty="0">
                <a:latin typeface="Calibri" panose="020F0502020204030204" pitchFamily="34" charset="0"/>
                <a:cs typeface="Calibri" panose="020F0502020204030204" pitchFamily="34" charset="0"/>
              </a:rPr>
              <a:t> tin Request </a:t>
            </a:r>
            <a:r>
              <a:rPr lang="en-US" sz="1200" dirty="0" err="1">
                <a:latin typeface="Calibri" panose="020F0502020204030204" pitchFamily="34" charset="0"/>
                <a:cs typeface="Calibri" panose="020F0502020204030204" pitchFamily="34" charset="0"/>
              </a:rPr>
              <a:t>chứa</a:t>
            </a:r>
            <a:r>
              <a:rPr lang="en-US" sz="1200" dirty="0">
                <a:latin typeface="Calibri" panose="020F0502020204030204" pitchFamily="34" charset="0"/>
                <a:cs typeface="Calibri" panose="020F0502020204030204" pitchFamily="34" charset="0"/>
              </a:rPr>
              <a:t> ID </a:t>
            </a:r>
            <a:r>
              <a:rPr lang="en-US" sz="1200" dirty="0" err="1">
                <a:latin typeface="Calibri" panose="020F0502020204030204" pitchFamily="34" charset="0"/>
                <a:cs typeface="Calibri" panose="020F0502020204030204" pitchFamily="34" charset="0"/>
              </a:rPr>
              <a:t>và</a:t>
            </a:r>
            <a:r>
              <a:rPr lang="en-US" sz="1200" dirty="0">
                <a:latin typeface="Calibri" panose="020F0502020204030204" pitchFamily="34" charset="0"/>
                <a:cs typeface="Calibri" panose="020F0502020204030204" pitchFamily="34" charset="0"/>
              </a:rPr>
              <a:t> Pass </a:t>
            </a:r>
            <a:r>
              <a:rPr lang="en-US" sz="1200" dirty="0" err="1">
                <a:latin typeface="Calibri" panose="020F0502020204030204" pitchFamily="34" charset="0"/>
                <a:cs typeface="Calibri" panose="020F0502020204030204" pitchFamily="34" charset="0"/>
              </a:rPr>
              <a:t>của</a:t>
            </a:r>
            <a:r>
              <a:rPr lang="en-US" sz="1200" dirty="0">
                <a:latin typeface="Calibri" panose="020F0502020204030204" pitchFamily="34" charset="0"/>
                <a:cs typeface="Calibri" panose="020F0502020204030204" pitchFamily="34" charset="0"/>
              </a:rPr>
              <a:t> 2 Router </a:t>
            </a:r>
            <a:r>
              <a:rPr lang="en-US" sz="1200" dirty="0" err="1">
                <a:latin typeface="Calibri" panose="020F0502020204030204" pitchFamily="34" charset="0"/>
                <a:cs typeface="Calibri" panose="020F0502020204030204" pitchFamily="34" charset="0"/>
              </a:rPr>
              <a:t>muốn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kết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nối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tới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nhau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dưới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dạng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bản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rõ</a:t>
            </a:r>
            <a:r>
              <a:rPr lang="en-US" sz="1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6305EE0C-D29E-AF80-3AA5-C0696958D4CD}"/>
              </a:ext>
            </a:extLst>
          </p:cNvPr>
          <p:cNvSpPr txBox="1"/>
          <p:nvPr/>
        </p:nvSpPr>
        <p:spPr>
          <a:xfrm>
            <a:off x="121921" y="1480566"/>
            <a:ext cx="2926080"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 </a:t>
            </a:r>
            <a:r>
              <a:rPr lang="en-US" sz="1200" dirty="0" err="1">
                <a:latin typeface="Calibri" panose="020F0502020204030204" pitchFamily="34" charset="0"/>
                <a:cs typeface="Calibri" panose="020F0502020204030204" pitchFamily="34" charset="0"/>
              </a:rPr>
              <a:t>Gói</a:t>
            </a:r>
            <a:r>
              <a:rPr lang="en-US" sz="1200" dirty="0">
                <a:latin typeface="Calibri" panose="020F0502020204030204" pitchFamily="34" charset="0"/>
                <a:cs typeface="Calibri" panose="020F0502020204030204" pitchFamily="34" charset="0"/>
              </a:rPr>
              <a:t> tin Ack </a:t>
            </a:r>
            <a:r>
              <a:rPr lang="en-US" sz="1200" dirty="0" err="1">
                <a:latin typeface="Calibri" panose="020F0502020204030204" pitchFamily="34" charset="0"/>
                <a:cs typeface="Calibri" panose="020F0502020204030204" pitchFamily="34" charset="0"/>
              </a:rPr>
              <a:t>để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thể</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hiện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rằng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đã</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kết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nối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thành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công</a:t>
            </a:r>
            <a:r>
              <a:rPr lang="en-US" sz="1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6552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8975A-FD5A-B497-9F04-C8C418BCF97C}"/>
              </a:ext>
            </a:extLst>
          </p:cNvPr>
          <p:cNvSpPr txBox="1"/>
          <p:nvPr/>
        </p:nvSpPr>
        <p:spPr>
          <a:xfrm>
            <a:off x="2333897" y="2778034"/>
            <a:ext cx="7794171"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II. TRIỂN KHAI GIAO THỨC CHAP</a:t>
            </a:r>
          </a:p>
        </p:txBody>
      </p:sp>
    </p:spTree>
    <p:extLst>
      <p:ext uri="{BB962C8B-B14F-4D97-AF65-F5344CB8AC3E}">
        <p14:creationId xmlns:p14="http://schemas.microsoft.com/office/powerpoint/2010/main" val="381792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77D099-BB3E-B719-E24A-AA3FD98CA076}"/>
              </a:ext>
            </a:extLst>
          </p:cNvPr>
          <p:cNvSpPr txBox="1"/>
          <p:nvPr/>
        </p:nvSpPr>
        <p:spPr>
          <a:xfrm>
            <a:off x="775063" y="966651"/>
            <a:ext cx="569540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Config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TMH1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TMH2, </a:t>
            </a:r>
            <a:r>
              <a:rPr lang="en-US" dirty="0" err="1">
                <a:latin typeface="Calibri" panose="020F0502020204030204" pitchFamily="34" charset="0"/>
                <a:cs typeface="Calibri" panose="020F0502020204030204" pitchFamily="34" charset="0"/>
              </a:rPr>
              <a:t>sửa</a:t>
            </a:r>
            <a:r>
              <a:rPr lang="en-US" dirty="0">
                <a:latin typeface="Calibri" panose="020F0502020204030204" pitchFamily="34" charset="0"/>
                <a:cs typeface="Calibri" panose="020F0502020204030204" pitchFamily="34" charset="0"/>
              </a:rPr>
              <a:t> Authentication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CHAP:</a:t>
            </a:r>
          </a:p>
        </p:txBody>
      </p:sp>
      <p:pic>
        <p:nvPicPr>
          <p:cNvPr id="4" name="Picture 3">
            <a:extLst>
              <a:ext uri="{FF2B5EF4-FFF2-40B4-BE49-F238E27FC236}">
                <a16:creationId xmlns:a16="http://schemas.microsoft.com/office/drawing/2014/main" id="{359FBE59-D15E-B02F-910C-54286E297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63" y="2076261"/>
            <a:ext cx="4163006" cy="1352739"/>
          </a:xfrm>
          <a:prstGeom prst="rect">
            <a:avLst/>
          </a:prstGeom>
        </p:spPr>
      </p:pic>
      <p:pic>
        <p:nvPicPr>
          <p:cNvPr id="6" name="Picture 5">
            <a:extLst>
              <a:ext uri="{FF2B5EF4-FFF2-40B4-BE49-F238E27FC236}">
                <a16:creationId xmlns:a16="http://schemas.microsoft.com/office/drawing/2014/main" id="{ECCFF58B-A16F-4C49-25BA-C076678CB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875" y="2069785"/>
            <a:ext cx="3817264" cy="1359215"/>
          </a:xfrm>
          <a:prstGeom prst="rect">
            <a:avLst/>
          </a:prstGeom>
        </p:spPr>
      </p:pic>
    </p:spTree>
    <p:extLst>
      <p:ext uri="{BB962C8B-B14F-4D97-AF65-F5344CB8AC3E}">
        <p14:creationId xmlns:p14="http://schemas.microsoft.com/office/powerpoint/2010/main" val="60892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4E812-44B4-6B78-F2E7-A24121813D45}"/>
              </a:ext>
            </a:extLst>
          </p:cNvPr>
          <p:cNvSpPr txBox="1"/>
          <p:nvPr/>
        </p:nvSpPr>
        <p:spPr>
          <a:xfrm>
            <a:off x="226423" y="435429"/>
            <a:ext cx="7898674"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Tương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tự</a:t>
            </a:r>
            <a:r>
              <a:rPr lang="en-US" dirty="0">
                <a:latin typeface="Calibri" panose="020F0502020204030204" pitchFamily="34" charset="0"/>
                <a:cs typeface="Calibri" panose="020F0502020204030204" pitchFamily="34" charset="0"/>
              </a:rPr>
              <a:t> PAP,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bước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tương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bắt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gói</a:t>
            </a:r>
            <a:r>
              <a:rPr lang="en-US" dirty="0">
                <a:latin typeface="Calibri" panose="020F0502020204030204" pitchFamily="34" charset="0"/>
                <a:cs typeface="Calibri" panose="020F0502020204030204" pitchFamily="34" charset="0"/>
              </a:rPr>
              <a:t> tin:</a:t>
            </a:r>
          </a:p>
        </p:txBody>
      </p:sp>
      <p:pic>
        <p:nvPicPr>
          <p:cNvPr id="4" name="Picture 3">
            <a:extLst>
              <a:ext uri="{FF2B5EF4-FFF2-40B4-BE49-F238E27FC236}">
                <a16:creationId xmlns:a16="http://schemas.microsoft.com/office/drawing/2014/main" id="{A10B7752-1F50-893E-BA24-D343D9A9E29B}"/>
              </a:ext>
            </a:extLst>
          </p:cNvPr>
          <p:cNvPicPr>
            <a:picLocks noChangeAspect="1"/>
          </p:cNvPicPr>
          <p:nvPr/>
        </p:nvPicPr>
        <p:blipFill>
          <a:blip r:embed="rId2"/>
          <a:stretch>
            <a:fillRect/>
          </a:stretch>
        </p:blipFill>
        <p:spPr>
          <a:xfrm>
            <a:off x="3707495" y="1066019"/>
            <a:ext cx="8353877" cy="4699056"/>
          </a:xfrm>
          <a:prstGeom prst="rect">
            <a:avLst/>
          </a:prstGeom>
        </p:spPr>
      </p:pic>
      <p:sp>
        <p:nvSpPr>
          <p:cNvPr id="5" name="TextBox 4">
            <a:extLst>
              <a:ext uri="{FF2B5EF4-FFF2-40B4-BE49-F238E27FC236}">
                <a16:creationId xmlns:a16="http://schemas.microsoft.com/office/drawing/2014/main" id="{D803002C-80E7-B7DA-E54B-51FD02EEC8AE}"/>
              </a:ext>
            </a:extLst>
          </p:cNvPr>
          <p:cNvSpPr txBox="1"/>
          <p:nvPr/>
        </p:nvSpPr>
        <p:spPr>
          <a:xfrm>
            <a:off x="226423" y="1066018"/>
            <a:ext cx="3481072" cy="3754874"/>
          </a:xfrm>
          <a:prstGeom prst="rect">
            <a:avLst/>
          </a:prstGeom>
          <a:noFill/>
        </p:spPr>
        <p:txBody>
          <a:bodyPr wrap="square" rtlCol="0">
            <a:spAutoFit/>
          </a:bodyPr>
          <a:lstStyle/>
          <a:p>
            <a:r>
              <a:rPr lang="vi-VN" sz="1400" dirty="0">
                <a:latin typeface="Calibri" panose="020F0502020204030204" pitchFamily="34" charset="0"/>
                <a:cs typeface="Calibri" panose="020F0502020204030204" pitchFamily="34" charset="0"/>
              </a:rPr>
              <a:t>+ Gói tin Challenge chứa một số ngẫu nhiên, được sinh ra bởi thuật toán băm và một số ID sequence number để xác định Challenge và tên xác thực của Challenge</a:t>
            </a:r>
            <a:r>
              <a:rPr lang="en-US" sz="1400" dirty="0">
                <a:latin typeface="Calibri" panose="020F0502020204030204" pitchFamily="34" charset="0"/>
                <a:cs typeface="Calibri" panose="020F0502020204030204" pitchFamily="34" charset="0"/>
              </a:rPr>
              <a:t>.</a:t>
            </a:r>
            <a:endParaRPr lang="vi-VN" sz="1400"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 Bên nhận sẽ cập nhập mật mã của CHAP, ID và tính toán giá trị của số ngẫu nhiên.</a:t>
            </a:r>
          </a:p>
          <a:p>
            <a:r>
              <a:rPr lang="vi-VN" sz="1400" dirty="0">
                <a:latin typeface="Calibri" panose="020F0502020204030204" pitchFamily="34" charset="0"/>
                <a:cs typeface="Calibri" panose="020F0502020204030204" pitchFamily="34" charset="0"/>
              </a:rPr>
              <a:t>+ Kết quả là sau khi tính toán </a:t>
            </a:r>
            <a:r>
              <a:rPr lang="en-US" sz="1400" dirty="0">
                <a:latin typeface="Calibri" panose="020F0502020204030204" pitchFamily="34" charset="0"/>
                <a:cs typeface="Calibri" panose="020F0502020204030204" pitchFamily="34" charset="0"/>
              </a:rPr>
              <a:t>hash </a:t>
            </a:r>
            <a:r>
              <a:rPr lang="vi-VN" sz="1400" dirty="0">
                <a:latin typeface="Calibri" panose="020F0502020204030204" pitchFamily="34" charset="0"/>
                <a:cs typeface="Calibri" panose="020F0502020204030204" pitchFamily="34" charset="0"/>
              </a:rPr>
              <a:t>sẽ được gửi </a:t>
            </a:r>
            <a:r>
              <a:rPr lang="en-US" sz="1400" dirty="0" err="1">
                <a:latin typeface="Calibri" panose="020F0502020204030204" pitchFamily="34" charset="0"/>
                <a:cs typeface="Calibri" panose="020F0502020204030204" pitchFamily="34" charset="0"/>
              </a:rPr>
              <a:t>trả</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bằng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gói</a:t>
            </a:r>
            <a:r>
              <a:rPr lang="en-US" sz="1400" dirty="0">
                <a:latin typeface="Calibri" panose="020F0502020204030204" pitchFamily="34" charset="0"/>
                <a:cs typeface="Calibri" panose="020F0502020204030204" pitchFamily="34" charset="0"/>
              </a:rPr>
              <a:t> Response.</a:t>
            </a:r>
            <a:endParaRPr lang="vi-VN" sz="1400"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 Khi nhận được gói Response thì Challenge sẽ sử dụng ID để tìm gói tin Challenge  ban đầu(vì có thể có nhiều truy cập trong 1 thời gian nhất định)</a:t>
            </a:r>
            <a:r>
              <a:rPr lang="en-US" sz="1400" dirty="0">
                <a:latin typeface="Calibri" panose="020F0502020204030204" pitchFamily="34" charset="0"/>
                <a:cs typeface="Calibri" panose="020F0502020204030204" pitchFamily="34" charset="0"/>
              </a:rPr>
              <a:t>.</a:t>
            </a:r>
            <a:endParaRPr lang="vi-VN" sz="1400"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+Chuỗi băm kết quả sau khi tính toán được so sánh với giá trị nhận được trong gói Response :</a:t>
            </a:r>
          </a:p>
          <a:p>
            <a:r>
              <a:rPr lang="vi-VN" sz="1400" dirty="0">
                <a:latin typeface="Calibri" panose="020F0502020204030204" pitchFamily="34" charset="0"/>
                <a:cs typeface="Calibri" panose="020F0502020204030204" pitchFamily="34" charset="0"/>
              </a:rPr>
              <a:t>.Nếu 2 chuỗi giống nhau thì xác thực CHAP thành công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trả</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về</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gói</a:t>
            </a:r>
            <a:r>
              <a:rPr lang="en-US" sz="1400" dirty="0">
                <a:latin typeface="Calibri" panose="020F0502020204030204" pitchFamily="34" charset="0"/>
                <a:cs typeface="Calibri" panose="020F0502020204030204" pitchFamily="34" charset="0"/>
              </a:rPr>
              <a:t> Success.</a:t>
            </a:r>
            <a:endParaRPr lang="vi-V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225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7B7B-865C-A9DF-F236-04FD39E639EE}"/>
              </a:ext>
            </a:extLst>
          </p:cNvPr>
          <p:cNvSpPr>
            <a:spLocks noGrp="1"/>
          </p:cNvSpPr>
          <p:nvPr>
            <p:ph type="title"/>
          </p:nvPr>
        </p:nvSpPr>
        <p:spPr>
          <a:xfrm>
            <a:off x="2628106" y="2388567"/>
            <a:ext cx="6622279" cy="1507067"/>
          </a:xfrm>
        </p:spPr>
        <p:txBody>
          <a:bodyPr>
            <a:normAutofit/>
          </a:bodyPr>
          <a:lstStyle/>
          <a:p>
            <a:pPr algn="just"/>
            <a:r>
              <a:rPr lang="en-US" sz="4000" dirty="0">
                <a:latin typeface="Calibri" panose="020F0502020204030204" pitchFamily="34" charset="0"/>
                <a:cs typeface="Calibri" panose="020F0502020204030204" pitchFamily="34" charset="0"/>
              </a:rPr>
              <a:t>I. </a:t>
            </a:r>
            <a:r>
              <a:rPr lang="en-US" sz="4000" dirty="0" err="1">
                <a:latin typeface="Calibri" panose="020F0502020204030204" pitchFamily="34" charset="0"/>
                <a:cs typeface="Calibri" panose="020F0502020204030204" pitchFamily="34" charset="0"/>
              </a:rPr>
              <a:t>Triển</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khai</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giao</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thỨc</a:t>
            </a:r>
            <a:r>
              <a:rPr lang="en-US" sz="4000" dirty="0">
                <a:latin typeface="Calibri" panose="020F0502020204030204" pitchFamily="34" charset="0"/>
                <a:cs typeface="Calibri" panose="020F0502020204030204" pitchFamily="34" charset="0"/>
              </a:rPr>
              <a:t> pap</a:t>
            </a:r>
          </a:p>
        </p:txBody>
      </p:sp>
      <p:sp>
        <p:nvSpPr>
          <p:cNvPr id="3" name="Content Placeholder 2">
            <a:extLst>
              <a:ext uri="{FF2B5EF4-FFF2-40B4-BE49-F238E27FC236}">
                <a16:creationId xmlns:a16="http://schemas.microsoft.com/office/drawing/2014/main" id="{D69F444A-23CB-957F-8368-5EFD18E841A4}"/>
              </a:ext>
            </a:extLst>
          </p:cNvPr>
          <p:cNvSpPr>
            <a:spLocks noGrp="1"/>
          </p:cNvSpPr>
          <p:nvPr>
            <p:ph idx="1"/>
          </p:nvPr>
        </p:nvSpPr>
        <p:spPr>
          <a:xfrm>
            <a:off x="1537652" y="346167"/>
            <a:ext cx="8534400" cy="1299754"/>
          </a:xfrm>
        </p:spPr>
        <p:txBody>
          <a:bodyPr/>
          <a:lstStyle/>
          <a:p>
            <a:endParaRPr lang="en-US" dirty="0"/>
          </a:p>
        </p:txBody>
      </p:sp>
    </p:spTree>
    <p:extLst>
      <p:ext uri="{BB962C8B-B14F-4D97-AF65-F5344CB8AC3E}">
        <p14:creationId xmlns:p14="http://schemas.microsoft.com/office/powerpoint/2010/main" val="39143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200A-A77F-2D62-300B-4B98FE1CDE69}"/>
              </a:ext>
            </a:extLst>
          </p:cNvPr>
          <p:cNvSpPr>
            <a:spLocks noGrp="1"/>
          </p:cNvSpPr>
          <p:nvPr>
            <p:ph type="title"/>
          </p:nvPr>
        </p:nvSpPr>
        <p:spPr>
          <a:xfrm>
            <a:off x="311036" y="418012"/>
            <a:ext cx="8278087" cy="975360"/>
          </a:xfrm>
        </p:spPr>
        <p:txBody>
          <a:bodyPr/>
          <a:lstStyle/>
          <a:p>
            <a:r>
              <a:rPr lang="en-US" dirty="0" err="1">
                <a:latin typeface="Calibri" panose="020F0502020204030204" pitchFamily="34" charset="0"/>
                <a:cs typeface="Calibri" panose="020F0502020204030204" pitchFamily="34" charset="0"/>
              </a:rPr>
              <a:t>Mô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mạng</a:t>
            </a:r>
            <a:r>
              <a:rPr lang="en-US" dirty="0">
                <a:latin typeface="Calibri" panose="020F0502020204030204" pitchFamily="34" charset="0"/>
                <a:cs typeface="Calibri" panose="020F0502020204030204" pitchFamily="34" charset="0"/>
              </a:rPr>
              <a:t>:</a:t>
            </a:r>
          </a:p>
        </p:txBody>
      </p:sp>
      <p:pic>
        <p:nvPicPr>
          <p:cNvPr id="5" name="Content Placeholder 4">
            <a:extLst>
              <a:ext uri="{FF2B5EF4-FFF2-40B4-BE49-F238E27FC236}">
                <a16:creationId xmlns:a16="http://schemas.microsoft.com/office/drawing/2014/main" id="{2D432132-E81C-272E-B587-CA36E64F20D1}"/>
              </a:ext>
            </a:extLst>
          </p:cNvPr>
          <p:cNvPicPr>
            <a:picLocks noGrp="1" noChangeAspect="1"/>
          </p:cNvPicPr>
          <p:nvPr>
            <p:ph idx="1"/>
          </p:nvPr>
        </p:nvPicPr>
        <p:blipFill>
          <a:blip r:embed="rId2"/>
          <a:stretch>
            <a:fillRect/>
          </a:stretch>
        </p:blipFill>
        <p:spPr>
          <a:xfrm>
            <a:off x="1515291" y="1393372"/>
            <a:ext cx="8956993" cy="5024846"/>
          </a:xfrm>
        </p:spPr>
      </p:pic>
    </p:spTree>
    <p:extLst>
      <p:ext uri="{BB962C8B-B14F-4D97-AF65-F5344CB8AC3E}">
        <p14:creationId xmlns:p14="http://schemas.microsoft.com/office/powerpoint/2010/main" val="270073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034B2-E56E-2038-BC72-3EB4654A3A85}"/>
              </a:ext>
            </a:extLst>
          </p:cNvPr>
          <p:cNvSpPr txBox="1"/>
          <p:nvPr/>
        </p:nvSpPr>
        <p:spPr>
          <a:xfrm>
            <a:off x="344773" y="599607"/>
            <a:ext cx="4958747" cy="369332"/>
          </a:xfrm>
          <a:prstGeom prst="rect">
            <a:avLst/>
          </a:prstGeom>
          <a:noFill/>
        </p:spPr>
        <p:txBody>
          <a:bodyPr wrap="square" rtlCol="0">
            <a:spAutoFit/>
          </a:bodyPr>
          <a:lstStyle/>
          <a:p>
            <a:r>
              <a:rPr lang="en-US" dirty="0"/>
              <a:t>Config </a:t>
            </a:r>
            <a:r>
              <a:rPr lang="en-US" dirty="0" err="1"/>
              <a:t>cho</a:t>
            </a:r>
            <a:r>
              <a:rPr lang="en-US" dirty="0"/>
              <a:t> TMH1:</a:t>
            </a:r>
          </a:p>
        </p:txBody>
      </p:sp>
      <p:pic>
        <p:nvPicPr>
          <p:cNvPr id="4" name="Picture 3">
            <a:extLst>
              <a:ext uri="{FF2B5EF4-FFF2-40B4-BE49-F238E27FC236}">
                <a16:creationId xmlns:a16="http://schemas.microsoft.com/office/drawing/2014/main" id="{576C454A-7FF3-1385-AC1E-823B95F7C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73" y="1124042"/>
            <a:ext cx="11285450" cy="5355135"/>
          </a:xfrm>
          <a:prstGeom prst="rect">
            <a:avLst/>
          </a:prstGeom>
        </p:spPr>
      </p:pic>
    </p:spTree>
    <p:extLst>
      <p:ext uri="{BB962C8B-B14F-4D97-AF65-F5344CB8AC3E}">
        <p14:creationId xmlns:p14="http://schemas.microsoft.com/office/powerpoint/2010/main" val="338221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9E56A-9133-CEDC-63E0-9F4F5A4A3AC0}"/>
              </a:ext>
            </a:extLst>
          </p:cNvPr>
          <p:cNvSpPr txBox="1"/>
          <p:nvPr/>
        </p:nvSpPr>
        <p:spPr>
          <a:xfrm>
            <a:off x="317863" y="596538"/>
            <a:ext cx="2251166" cy="369332"/>
          </a:xfrm>
          <a:prstGeom prst="rect">
            <a:avLst/>
          </a:prstGeom>
          <a:noFill/>
        </p:spPr>
        <p:txBody>
          <a:bodyPr wrap="square" rtlCol="0">
            <a:spAutoFit/>
          </a:bodyPr>
          <a:lstStyle/>
          <a:p>
            <a:r>
              <a:rPr lang="en-US" dirty="0"/>
              <a:t>Config </a:t>
            </a:r>
            <a:r>
              <a:rPr lang="en-US" dirty="0" err="1"/>
              <a:t>cho</a:t>
            </a:r>
            <a:r>
              <a:rPr lang="en-US" dirty="0"/>
              <a:t> TMH2:</a:t>
            </a:r>
          </a:p>
        </p:txBody>
      </p:sp>
      <p:pic>
        <p:nvPicPr>
          <p:cNvPr id="6" name="Picture 5">
            <a:extLst>
              <a:ext uri="{FF2B5EF4-FFF2-40B4-BE49-F238E27FC236}">
                <a16:creationId xmlns:a16="http://schemas.microsoft.com/office/drawing/2014/main" id="{36049CC7-E2AB-F27B-3467-EE014D5CB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3" y="1436914"/>
            <a:ext cx="11389530" cy="4963886"/>
          </a:xfrm>
          <a:prstGeom prst="rect">
            <a:avLst/>
          </a:prstGeom>
        </p:spPr>
      </p:pic>
    </p:spTree>
    <p:extLst>
      <p:ext uri="{BB962C8B-B14F-4D97-AF65-F5344CB8AC3E}">
        <p14:creationId xmlns:p14="http://schemas.microsoft.com/office/powerpoint/2010/main" val="281783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082114-4605-CC69-9A72-B403E22A6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5" y="1547979"/>
            <a:ext cx="4829849" cy="3448531"/>
          </a:xfrm>
          <a:prstGeom prst="rect">
            <a:avLst/>
          </a:prstGeom>
        </p:spPr>
      </p:pic>
      <p:pic>
        <p:nvPicPr>
          <p:cNvPr id="5" name="Picture 4">
            <a:extLst>
              <a:ext uri="{FF2B5EF4-FFF2-40B4-BE49-F238E27FC236}">
                <a16:creationId xmlns:a16="http://schemas.microsoft.com/office/drawing/2014/main" id="{E03FA8A1-258F-86B9-638E-B6AC4F13D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9464" y="1547979"/>
            <a:ext cx="4801270" cy="3562847"/>
          </a:xfrm>
          <a:prstGeom prst="rect">
            <a:avLst/>
          </a:prstGeom>
        </p:spPr>
      </p:pic>
      <p:sp>
        <p:nvSpPr>
          <p:cNvPr id="6" name="TextBox 5">
            <a:extLst>
              <a:ext uri="{FF2B5EF4-FFF2-40B4-BE49-F238E27FC236}">
                <a16:creationId xmlns:a16="http://schemas.microsoft.com/office/drawing/2014/main" id="{2B7F31AF-572C-D39A-1CED-644EFE41E659}"/>
              </a:ext>
            </a:extLst>
          </p:cNvPr>
          <p:cNvSpPr txBox="1"/>
          <p:nvPr/>
        </p:nvSpPr>
        <p:spPr>
          <a:xfrm>
            <a:off x="800233" y="909394"/>
            <a:ext cx="6862082"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Kiểm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chuyển</a:t>
            </a:r>
            <a:r>
              <a:rPr lang="en-US" dirty="0">
                <a:latin typeface="Calibri" panose="020F0502020204030204" pitchFamily="34" charset="0"/>
                <a:cs typeface="Calibri" panose="020F0502020204030204" pitchFamily="34" charset="0"/>
              </a:rPr>
              <a:t> sang encapsulation PPP</a:t>
            </a:r>
          </a:p>
        </p:txBody>
      </p:sp>
      <p:sp>
        <p:nvSpPr>
          <p:cNvPr id="11" name="Rectangle 10">
            <a:extLst>
              <a:ext uri="{FF2B5EF4-FFF2-40B4-BE49-F238E27FC236}">
                <a16:creationId xmlns:a16="http://schemas.microsoft.com/office/drawing/2014/main" id="{93ED48E7-F25B-50A2-E8BC-0C7BF47E6091}"/>
              </a:ext>
            </a:extLst>
          </p:cNvPr>
          <p:cNvSpPr/>
          <p:nvPr/>
        </p:nvSpPr>
        <p:spPr>
          <a:xfrm>
            <a:off x="6096000" y="2386149"/>
            <a:ext cx="1210491" cy="139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CCB583-8241-9A5C-0CBF-8BB27CFCA40A}"/>
              </a:ext>
            </a:extLst>
          </p:cNvPr>
          <p:cNvSpPr/>
          <p:nvPr/>
        </p:nvSpPr>
        <p:spPr>
          <a:xfrm>
            <a:off x="806020" y="2455817"/>
            <a:ext cx="1210491" cy="139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89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A1DF7-532D-7CA6-8248-C0191D2AB501}"/>
              </a:ext>
            </a:extLst>
          </p:cNvPr>
          <p:cNvSpPr txBox="1"/>
          <p:nvPr/>
        </p:nvSpPr>
        <p:spPr>
          <a:xfrm>
            <a:off x="1105989" y="888274"/>
            <a:ext cx="4258491" cy="646331"/>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Dùng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lệnh</a:t>
            </a:r>
            <a:r>
              <a:rPr lang="en-US" dirty="0">
                <a:latin typeface="Calibri" panose="020F0502020204030204" pitchFamily="34" charset="0"/>
                <a:cs typeface="Calibri" panose="020F0502020204030204" pitchFamily="34" charset="0"/>
              </a:rPr>
              <a:t> “debug </a:t>
            </a:r>
            <a:r>
              <a:rPr lang="en-US" dirty="0" err="1">
                <a:latin typeface="Calibri" panose="020F0502020204030204" pitchFamily="34" charset="0"/>
                <a:cs typeface="Calibri" panose="020F0502020204030204" pitchFamily="34" charset="0"/>
              </a:rPr>
              <a:t>ppp</a:t>
            </a:r>
            <a:r>
              <a:rPr lang="en-US" dirty="0">
                <a:latin typeface="Calibri" panose="020F0502020204030204" pitchFamily="34" charset="0"/>
                <a:cs typeface="Calibri" panose="020F0502020204030204" pitchFamily="34" charset="0"/>
              </a:rPr>
              <a:t> authentication” </a:t>
            </a:r>
            <a:r>
              <a:rPr lang="en-US" dirty="0" err="1">
                <a:latin typeface="Calibri" panose="020F0502020204030204" pitchFamily="34" charset="0"/>
                <a:cs typeface="Calibri" panose="020F0502020204030204" pitchFamily="34" charset="0"/>
              </a:rPr>
              <a:t>cả</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bên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sát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3A030859-6ED0-45EB-1A0A-BDE45EAEB25E}"/>
              </a:ext>
            </a:extLst>
          </p:cNvPr>
          <p:cNvSpPr txBox="1"/>
          <p:nvPr/>
        </p:nvSpPr>
        <p:spPr>
          <a:xfrm>
            <a:off x="1036319" y="3755851"/>
            <a:ext cx="4667795"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Shut </a:t>
            </a:r>
            <a:r>
              <a:rPr lang="en-US" dirty="0" err="1">
                <a:latin typeface="Calibri" panose="020F0502020204030204" pitchFamily="34" charset="0"/>
                <a:cs typeface="Calibri" panose="020F0502020204030204" pitchFamily="34" charset="0"/>
              </a:rPr>
              <a:t>cổng</a:t>
            </a:r>
            <a:r>
              <a:rPr lang="en-US" dirty="0">
                <a:latin typeface="Calibri" panose="020F0502020204030204" pitchFamily="34" charset="0"/>
                <a:cs typeface="Calibri" panose="020F0502020204030204" pitchFamily="34" charset="0"/>
              </a:rPr>
              <a:t> s0/0 </a:t>
            </a:r>
            <a:r>
              <a:rPr lang="en-US" dirty="0" err="1">
                <a:latin typeface="Calibri" panose="020F0502020204030204" pitchFamily="34" charset="0"/>
                <a:cs typeface="Calibri" panose="020F0502020204030204" pitchFamily="34" charset="0"/>
              </a:rPr>
              <a:t>bên</a:t>
            </a:r>
            <a:r>
              <a:rPr lang="en-US" dirty="0">
                <a:latin typeface="Calibri" panose="020F0502020204030204" pitchFamily="34" charset="0"/>
                <a:cs typeface="Calibri" panose="020F0502020204030204" pitchFamily="34" charset="0"/>
              </a:rPr>
              <a:t> TMH1 </a:t>
            </a:r>
            <a:r>
              <a:rPr lang="en-US" dirty="0" err="1">
                <a:latin typeface="Calibri" panose="020F0502020204030204" pitchFamily="34" charset="0"/>
                <a:cs typeface="Calibri" panose="020F0502020204030204" pitchFamily="34" charset="0"/>
              </a:rPr>
              <a:t>rồi</a:t>
            </a:r>
            <a:r>
              <a:rPr lang="en-US" dirty="0">
                <a:latin typeface="Calibri" panose="020F0502020204030204" pitchFamily="34" charset="0"/>
                <a:cs typeface="Calibri" panose="020F0502020204030204" pitchFamily="34" charset="0"/>
              </a:rPr>
              <a:t> `no shut`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xem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trình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D9C7C18B-2960-CB50-A979-77190AD75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989" y="1659253"/>
            <a:ext cx="6935168" cy="1971950"/>
          </a:xfrm>
          <a:prstGeom prst="rect">
            <a:avLst/>
          </a:prstGeom>
        </p:spPr>
      </p:pic>
      <p:pic>
        <p:nvPicPr>
          <p:cNvPr id="7" name="Picture 6">
            <a:extLst>
              <a:ext uri="{FF2B5EF4-FFF2-40B4-BE49-F238E27FC236}">
                <a16:creationId xmlns:a16="http://schemas.microsoft.com/office/drawing/2014/main" id="{4D6EF998-D2C0-779A-7760-0BA11E0E2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808" y="1659253"/>
            <a:ext cx="2314898" cy="409632"/>
          </a:xfrm>
          <a:prstGeom prst="rect">
            <a:avLst/>
          </a:prstGeom>
        </p:spPr>
      </p:pic>
    </p:spTree>
    <p:extLst>
      <p:ext uri="{BB962C8B-B14F-4D97-AF65-F5344CB8AC3E}">
        <p14:creationId xmlns:p14="http://schemas.microsoft.com/office/powerpoint/2010/main" val="267176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5524E-43FE-A0D9-3A26-B8D4E0C3E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85" y="2054325"/>
            <a:ext cx="5306165" cy="3115110"/>
          </a:xfrm>
          <a:prstGeom prst="rect">
            <a:avLst/>
          </a:prstGeom>
        </p:spPr>
      </p:pic>
      <p:pic>
        <p:nvPicPr>
          <p:cNvPr id="5" name="Picture 4">
            <a:extLst>
              <a:ext uri="{FF2B5EF4-FFF2-40B4-BE49-F238E27FC236}">
                <a16:creationId xmlns:a16="http://schemas.microsoft.com/office/drawing/2014/main" id="{572F193C-7EE2-8029-702B-65F5E40AA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260" y="2054325"/>
            <a:ext cx="5735155" cy="3115110"/>
          </a:xfrm>
          <a:prstGeom prst="rect">
            <a:avLst/>
          </a:prstGeom>
        </p:spPr>
      </p:pic>
      <p:sp>
        <p:nvSpPr>
          <p:cNvPr id="6" name="TextBox 5">
            <a:extLst>
              <a:ext uri="{FF2B5EF4-FFF2-40B4-BE49-F238E27FC236}">
                <a16:creationId xmlns:a16="http://schemas.microsoft.com/office/drawing/2014/main" id="{63BEA653-492A-40CF-84AB-B6B2D6E92C66}"/>
              </a:ext>
            </a:extLst>
          </p:cNvPr>
          <p:cNvSpPr txBox="1"/>
          <p:nvPr/>
        </p:nvSpPr>
        <p:spPr>
          <a:xfrm>
            <a:off x="464585" y="1423402"/>
            <a:ext cx="4258491" cy="369332"/>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a:t>
            </a:r>
          </a:p>
        </p:txBody>
      </p:sp>
      <p:sp>
        <p:nvSpPr>
          <p:cNvPr id="7" name="Rectangle 6">
            <a:extLst>
              <a:ext uri="{FF2B5EF4-FFF2-40B4-BE49-F238E27FC236}">
                <a16:creationId xmlns:a16="http://schemas.microsoft.com/office/drawing/2014/main" id="{3A2872A9-2228-0ED7-F366-652E1DACEF6D}"/>
              </a:ext>
            </a:extLst>
          </p:cNvPr>
          <p:cNvSpPr/>
          <p:nvPr/>
        </p:nvSpPr>
        <p:spPr>
          <a:xfrm>
            <a:off x="2708366" y="3596640"/>
            <a:ext cx="2014710" cy="444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008567-8517-E9BE-E805-2E441C533031}"/>
              </a:ext>
            </a:extLst>
          </p:cNvPr>
          <p:cNvSpPr/>
          <p:nvPr/>
        </p:nvSpPr>
        <p:spPr>
          <a:xfrm>
            <a:off x="8743406" y="3596640"/>
            <a:ext cx="2412274" cy="3570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02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E5553-8093-C72F-3856-6157E6D2FA39}"/>
              </a:ext>
            </a:extLst>
          </p:cNvPr>
          <p:cNvSpPr txBox="1"/>
          <p:nvPr/>
        </p:nvSpPr>
        <p:spPr>
          <a:xfrm>
            <a:off x="409303" y="213360"/>
            <a:ext cx="3788228"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PAP – </a:t>
            </a:r>
            <a:r>
              <a:rPr lang="en-US" dirty="0" err="1">
                <a:latin typeface="Calibri" panose="020F0502020204030204" pitchFamily="34" charset="0"/>
                <a:cs typeface="Calibri" panose="020F0502020204030204" pitchFamily="34" charset="0"/>
              </a:rPr>
              <a:t>Bắt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gói</a:t>
            </a:r>
            <a:r>
              <a:rPr lang="en-US" dirty="0">
                <a:latin typeface="Calibri" panose="020F0502020204030204" pitchFamily="34" charset="0"/>
                <a:cs typeface="Calibri" panose="020F0502020204030204" pitchFamily="34" charset="0"/>
              </a:rPr>
              <a:t> tin </a:t>
            </a:r>
            <a:r>
              <a:rPr lang="en-US" dirty="0" err="1">
                <a:latin typeface="Calibri" panose="020F0502020204030204" pitchFamily="34" charset="0"/>
                <a:cs typeface="Calibri" panose="020F0502020204030204" pitchFamily="34" charset="0"/>
              </a:rPr>
              <a:t>trên</a:t>
            </a:r>
            <a:r>
              <a:rPr lang="en-US" dirty="0">
                <a:latin typeface="Calibri" panose="020F0502020204030204" pitchFamily="34" charset="0"/>
                <a:cs typeface="Calibri" panose="020F0502020204030204" pitchFamily="34" charset="0"/>
              </a:rPr>
              <a:t> Wireshark:</a:t>
            </a:r>
          </a:p>
        </p:txBody>
      </p:sp>
      <p:pic>
        <p:nvPicPr>
          <p:cNvPr id="5" name="Picture 4">
            <a:extLst>
              <a:ext uri="{FF2B5EF4-FFF2-40B4-BE49-F238E27FC236}">
                <a16:creationId xmlns:a16="http://schemas.microsoft.com/office/drawing/2014/main" id="{F845C109-42A4-7334-F6F6-DE958E00B517}"/>
              </a:ext>
            </a:extLst>
          </p:cNvPr>
          <p:cNvPicPr>
            <a:picLocks noChangeAspect="1"/>
          </p:cNvPicPr>
          <p:nvPr/>
        </p:nvPicPr>
        <p:blipFill>
          <a:blip r:embed="rId2"/>
          <a:stretch>
            <a:fillRect/>
          </a:stretch>
        </p:blipFill>
        <p:spPr>
          <a:xfrm>
            <a:off x="409302" y="844731"/>
            <a:ext cx="11329851" cy="5799909"/>
          </a:xfrm>
          <a:prstGeom prst="rect">
            <a:avLst/>
          </a:prstGeom>
        </p:spPr>
      </p:pic>
    </p:spTree>
    <p:extLst>
      <p:ext uri="{BB962C8B-B14F-4D97-AF65-F5344CB8AC3E}">
        <p14:creationId xmlns:p14="http://schemas.microsoft.com/office/powerpoint/2010/main" val="10736713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226</TotalTime>
  <Words>302</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TRIỂN KHAI GIAO THỨC PAP , CHAP</vt:lpstr>
      <vt:lpstr>I. Triển khai giao thỨc pap</vt:lpstr>
      <vt:lpstr>Mô hình mạng: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TRIỂN KHAI GIAO THỨC PAP , CHAP</dc:title>
  <dc:creator>Mạnh Hùng</dc:creator>
  <cp:lastModifiedBy>Mạnh Hùng</cp:lastModifiedBy>
  <cp:revision>1</cp:revision>
  <dcterms:created xsi:type="dcterms:W3CDTF">2023-02-27T11:49:23Z</dcterms:created>
  <dcterms:modified xsi:type="dcterms:W3CDTF">2023-02-27T16:44:32Z</dcterms:modified>
</cp:coreProperties>
</file>