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ạnh Hùng" userId="5429dd7b7a36bb70" providerId="LiveId" clId="{5ECC258D-B9DB-483F-BA35-4C8A90D09029}"/>
    <pc:docChg chg="undo redo custSel addSld modSld">
      <pc:chgData name="Mạnh Hùng" userId="5429dd7b7a36bb70" providerId="LiveId" clId="{5ECC258D-B9DB-483F-BA35-4C8A90D09029}" dt="2023-03-05T00:18:54.802" v="1740" actId="1076"/>
      <pc:docMkLst>
        <pc:docMk/>
      </pc:docMkLst>
      <pc:sldChg chg="addSp delSp modSp mod">
        <pc:chgData name="Mạnh Hùng" userId="5429dd7b7a36bb70" providerId="LiveId" clId="{5ECC258D-B9DB-483F-BA35-4C8A90D09029}" dt="2023-03-05T00:18:54.802" v="1740" actId="1076"/>
        <pc:sldMkLst>
          <pc:docMk/>
          <pc:sldMk cId="2056905890" sldId="257"/>
        </pc:sldMkLst>
        <pc:spChg chg="add del mod">
          <ac:chgData name="Mạnh Hùng" userId="5429dd7b7a36bb70" providerId="LiveId" clId="{5ECC258D-B9DB-483F-BA35-4C8A90D09029}" dt="2023-03-05T00:17:20.477" v="1669" actId="767"/>
          <ac:spMkLst>
            <pc:docMk/>
            <pc:sldMk cId="2056905890" sldId="257"/>
            <ac:spMk id="6" creationId="{968984BE-2C73-00DC-4375-1763E595B22C}"/>
          </ac:spMkLst>
        </pc:spChg>
        <pc:spChg chg="add mod">
          <ac:chgData name="Mạnh Hùng" userId="5429dd7b7a36bb70" providerId="LiveId" clId="{5ECC258D-B9DB-483F-BA35-4C8A90D09029}" dt="2023-03-05T00:18:54.802" v="1740" actId="1076"/>
          <ac:spMkLst>
            <pc:docMk/>
            <pc:sldMk cId="2056905890" sldId="257"/>
            <ac:spMk id="7" creationId="{C2BB046F-4711-4304-C379-67A66E6C1D8D}"/>
          </ac:spMkLst>
        </pc:spChg>
        <pc:spChg chg="add mod">
          <ac:chgData name="Mạnh Hùng" userId="5429dd7b7a36bb70" providerId="LiveId" clId="{5ECC258D-B9DB-483F-BA35-4C8A90D09029}" dt="2023-03-05T00:18:44.265" v="1736" actId="1076"/>
          <ac:spMkLst>
            <pc:docMk/>
            <pc:sldMk cId="2056905890" sldId="257"/>
            <ac:spMk id="8" creationId="{65999D12-3F8F-282E-E9D2-925A71BB529E}"/>
          </ac:spMkLst>
        </pc:spChg>
        <pc:picChg chg="add mod">
          <ac:chgData name="Mạnh Hùng" userId="5429dd7b7a36bb70" providerId="LiveId" clId="{5ECC258D-B9DB-483F-BA35-4C8A90D09029}" dt="2023-03-05T00:16:35.889" v="1666"/>
          <ac:picMkLst>
            <pc:docMk/>
            <pc:sldMk cId="2056905890" sldId="257"/>
            <ac:picMk id="2" creationId="{0EEFF014-7A93-F240-40E4-47D42FA60A38}"/>
          </ac:picMkLst>
        </pc:picChg>
        <pc:picChg chg="add mod">
          <ac:chgData name="Mạnh Hùng" userId="5429dd7b7a36bb70" providerId="LiveId" clId="{5ECC258D-B9DB-483F-BA35-4C8A90D09029}" dt="2023-03-05T00:17:09.922" v="1667" actId="931"/>
          <ac:picMkLst>
            <pc:docMk/>
            <pc:sldMk cId="2056905890" sldId="257"/>
            <ac:picMk id="5" creationId="{A8D481A3-42E6-8098-EA93-838605AC5C9F}"/>
          </ac:picMkLst>
        </pc:picChg>
      </pc:sldChg>
      <pc:sldChg chg="modSp mod">
        <pc:chgData name="Mạnh Hùng" userId="5429dd7b7a36bb70" providerId="LiveId" clId="{5ECC258D-B9DB-483F-BA35-4C8A90D09029}" dt="2023-03-04T22:40:00.702" v="480" actId="20577"/>
        <pc:sldMkLst>
          <pc:docMk/>
          <pc:sldMk cId="1525334416" sldId="261"/>
        </pc:sldMkLst>
        <pc:spChg chg="mod">
          <ac:chgData name="Mạnh Hùng" userId="5429dd7b7a36bb70" providerId="LiveId" clId="{5ECC258D-B9DB-483F-BA35-4C8A90D09029}" dt="2023-03-04T22:40:00.702" v="480" actId="20577"/>
          <ac:spMkLst>
            <pc:docMk/>
            <pc:sldMk cId="1525334416" sldId="261"/>
            <ac:spMk id="2" creationId="{22F7F355-3D46-0695-EC04-FA74D8F9437E}"/>
          </ac:spMkLst>
        </pc:spChg>
      </pc:sldChg>
      <pc:sldChg chg="modSp mod">
        <pc:chgData name="Mạnh Hùng" userId="5429dd7b7a36bb70" providerId="LiveId" clId="{5ECC258D-B9DB-483F-BA35-4C8A90D09029}" dt="2023-03-04T22:40:06.688" v="484" actId="20577"/>
        <pc:sldMkLst>
          <pc:docMk/>
          <pc:sldMk cId="3784427138" sldId="262"/>
        </pc:sldMkLst>
        <pc:spChg chg="mod">
          <ac:chgData name="Mạnh Hùng" userId="5429dd7b7a36bb70" providerId="LiveId" clId="{5ECC258D-B9DB-483F-BA35-4C8A90D09029}" dt="2023-03-04T22:40:06.688" v="484" actId="20577"/>
          <ac:spMkLst>
            <pc:docMk/>
            <pc:sldMk cId="3784427138" sldId="262"/>
            <ac:spMk id="2" creationId="{D3F37594-92C3-D14D-1A8E-5D302A57B51C}"/>
          </ac:spMkLst>
        </pc:spChg>
      </pc:sldChg>
      <pc:sldChg chg="modSp mod">
        <pc:chgData name="Mạnh Hùng" userId="5429dd7b7a36bb70" providerId="LiveId" clId="{5ECC258D-B9DB-483F-BA35-4C8A90D09029}" dt="2023-03-04T22:40:02.960" v="481" actId="20577"/>
        <pc:sldMkLst>
          <pc:docMk/>
          <pc:sldMk cId="837344202" sldId="263"/>
        </pc:sldMkLst>
        <pc:spChg chg="mod">
          <ac:chgData name="Mạnh Hùng" userId="5429dd7b7a36bb70" providerId="LiveId" clId="{5ECC258D-B9DB-483F-BA35-4C8A90D09029}" dt="2023-03-04T22:40:02.960" v="481" actId="20577"/>
          <ac:spMkLst>
            <pc:docMk/>
            <pc:sldMk cId="837344202" sldId="263"/>
            <ac:spMk id="2" creationId="{ECC356E8-6EC3-4245-4BA5-B99055E38E60}"/>
          </ac:spMkLst>
        </pc:spChg>
      </pc:sldChg>
      <pc:sldChg chg="modSp mod">
        <pc:chgData name="Mạnh Hùng" userId="5429dd7b7a36bb70" providerId="LiveId" clId="{5ECC258D-B9DB-483F-BA35-4C8A90D09029}" dt="2023-03-04T22:40:10.849" v="485" actId="20577"/>
        <pc:sldMkLst>
          <pc:docMk/>
          <pc:sldMk cId="3012493021" sldId="264"/>
        </pc:sldMkLst>
        <pc:spChg chg="mod">
          <ac:chgData name="Mạnh Hùng" userId="5429dd7b7a36bb70" providerId="LiveId" clId="{5ECC258D-B9DB-483F-BA35-4C8A90D09029}" dt="2023-03-04T22:40:10.849" v="485" actId="20577"/>
          <ac:spMkLst>
            <pc:docMk/>
            <pc:sldMk cId="3012493021" sldId="264"/>
            <ac:spMk id="2" creationId="{5953DF2C-A2BD-6265-695B-59CC9B5183F2}"/>
          </ac:spMkLst>
        </pc:spChg>
      </pc:sldChg>
      <pc:sldChg chg="modSp mod">
        <pc:chgData name="Mạnh Hùng" userId="5429dd7b7a36bb70" providerId="LiveId" clId="{5ECC258D-B9DB-483F-BA35-4C8A90D09029}" dt="2023-03-04T22:40:16.464" v="486" actId="20577"/>
        <pc:sldMkLst>
          <pc:docMk/>
          <pc:sldMk cId="3983592846" sldId="265"/>
        </pc:sldMkLst>
        <pc:spChg chg="mod">
          <ac:chgData name="Mạnh Hùng" userId="5429dd7b7a36bb70" providerId="LiveId" clId="{5ECC258D-B9DB-483F-BA35-4C8A90D09029}" dt="2023-03-04T22:40:16.464" v="486" actId="20577"/>
          <ac:spMkLst>
            <pc:docMk/>
            <pc:sldMk cId="3983592846" sldId="265"/>
            <ac:spMk id="2" creationId="{079FE642-FCAD-B048-C150-52B5479E2EEB}"/>
          </ac:spMkLst>
        </pc:spChg>
      </pc:sldChg>
      <pc:sldChg chg="modSp mod">
        <pc:chgData name="Mạnh Hùng" userId="5429dd7b7a36bb70" providerId="LiveId" clId="{5ECC258D-B9DB-483F-BA35-4C8A90D09029}" dt="2023-03-04T22:40:18.758" v="487" actId="20577"/>
        <pc:sldMkLst>
          <pc:docMk/>
          <pc:sldMk cId="3950720398" sldId="266"/>
        </pc:sldMkLst>
        <pc:spChg chg="mod">
          <ac:chgData name="Mạnh Hùng" userId="5429dd7b7a36bb70" providerId="LiveId" clId="{5ECC258D-B9DB-483F-BA35-4C8A90D09029}" dt="2023-03-04T22:40:18.758" v="487" actId="20577"/>
          <ac:spMkLst>
            <pc:docMk/>
            <pc:sldMk cId="3950720398" sldId="266"/>
            <ac:spMk id="2" creationId="{FE3668EB-BBCE-1465-1749-178351C2B24F}"/>
          </ac:spMkLst>
        </pc:spChg>
      </pc:sldChg>
      <pc:sldChg chg="modSp mod">
        <pc:chgData name="Mạnh Hùng" userId="5429dd7b7a36bb70" providerId="LiveId" clId="{5ECC258D-B9DB-483F-BA35-4C8A90D09029}" dt="2023-03-04T22:40:22.940" v="489" actId="20577"/>
        <pc:sldMkLst>
          <pc:docMk/>
          <pc:sldMk cId="2932537806" sldId="268"/>
        </pc:sldMkLst>
        <pc:spChg chg="mod">
          <ac:chgData name="Mạnh Hùng" userId="5429dd7b7a36bb70" providerId="LiveId" clId="{5ECC258D-B9DB-483F-BA35-4C8A90D09029}" dt="2023-03-04T22:40:22.940" v="489" actId="20577"/>
          <ac:spMkLst>
            <pc:docMk/>
            <pc:sldMk cId="2932537806" sldId="268"/>
            <ac:spMk id="2" creationId="{0643B6BE-83A2-1A02-74AC-F7AA2D435D34}"/>
          </ac:spMkLst>
        </pc:spChg>
      </pc:sldChg>
      <pc:sldChg chg="addSp modSp new mod">
        <pc:chgData name="Mạnh Hùng" userId="5429dd7b7a36bb70" providerId="LiveId" clId="{5ECC258D-B9DB-483F-BA35-4C8A90D09029}" dt="2023-03-04T22:40:21.338" v="488" actId="20577"/>
        <pc:sldMkLst>
          <pc:docMk/>
          <pc:sldMk cId="2947462139" sldId="269"/>
        </pc:sldMkLst>
        <pc:spChg chg="add mod">
          <ac:chgData name="Mạnh Hùng" userId="5429dd7b7a36bb70" providerId="LiveId" clId="{5ECC258D-B9DB-483F-BA35-4C8A90D09029}" dt="2023-03-04T22:40:21.338" v="488" actId="20577"/>
          <ac:spMkLst>
            <pc:docMk/>
            <pc:sldMk cId="2947462139" sldId="269"/>
            <ac:spMk id="2" creationId="{E0196E1D-45DD-794F-579C-21B4D487AB7B}"/>
          </ac:spMkLst>
        </pc:spChg>
        <pc:spChg chg="add mod">
          <ac:chgData name="Mạnh Hùng" userId="5429dd7b7a36bb70" providerId="LiveId" clId="{5ECC258D-B9DB-483F-BA35-4C8A90D09029}" dt="2023-03-04T22:16:22.908" v="7" actId="207"/>
          <ac:spMkLst>
            <pc:docMk/>
            <pc:sldMk cId="2947462139" sldId="269"/>
            <ac:spMk id="5" creationId="{63A75F51-4EC0-3366-13A9-2AC7BFBFE6EF}"/>
          </ac:spMkLst>
        </pc:spChg>
        <pc:picChg chg="add mod">
          <ac:chgData name="Mạnh Hùng" userId="5429dd7b7a36bb70" providerId="LiveId" clId="{5ECC258D-B9DB-483F-BA35-4C8A90D09029}" dt="2023-03-04T22:16:13.284" v="4" actId="1076"/>
          <ac:picMkLst>
            <pc:docMk/>
            <pc:sldMk cId="2947462139" sldId="269"/>
            <ac:picMk id="4" creationId="{234F3937-7C80-491F-EB23-9157BFDFFA67}"/>
          </ac:picMkLst>
        </pc:picChg>
      </pc:sldChg>
      <pc:sldChg chg="addSp delSp modSp new mod">
        <pc:chgData name="Mạnh Hùng" userId="5429dd7b7a36bb70" providerId="LiveId" clId="{5ECC258D-B9DB-483F-BA35-4C8A90D09029}" dt="2023-03-04T22:40:24.785" v="490" actId="20577"/>
        <pc:sldMkLst>
          <pc:docMk/>
          <pc:sldMk cId="1432807734" sldId="270"/>
        </pc:sldMkLst>
        <pc:spChg chg="add mod">
          <ac:chgData name="Mạnh Hùng" userId="5429dd7b7a36bb70" providerId="LiveId" clId="{5ECC258D-B9DB-483F-BA35-4C8A90D09029}" dt="2023-03-04T22:40:24.785" v="490" actId="20577"/>
          <ac:spMkLst>
            <pc:docMk/>
            <pc:sldMk cId="1432807734" sldId="270"/>
            <ac:spMk id="2" creationId="{B3D131BE-32A4-5FCF-4CBF-660FCAF25320}"/>
          </ac:spMkLst>
        </pc:spChg>
        <pc:spChg chg="add mod">
          <ac:chgData name="Mạnh Hùng" userId="5429dd7b7a36bb70" providerId="LiveId" clId="{5ECC258D-B9DB-483F-BA35-4C8A90D09029}" dt="2023-03-04T22:21:38.477" v="158" actId="2711"/>
          <ac:spMkLst>
            <pc:docMk/>
            <pc:sldMk cId="1432807734" sldId="270"/>
            <ac:spMk id="5" creationId="{839B157E-1888-2535-3AA3-0C87A3A68BDE}"/>
          </ac:spMkLst>
        </pc:spChg>
        <pc:spChg chg="add mod ord">
          <ac:chgData name="Mạnh Hùng" userId="5429dd7b7a36bb70" providerId="LiveId" clId="{5ECC258D-B9DB-483F-BA35-4C8A90D09029}" dt="2023-03-04T22:23:49.653" v="181" actId="1076"/>
          <ac:spMkLst>
            <pc:docMk/>
            <pc:sldMk cId="1432807734" sldId="270"/>
            <ac:spMk id="6" creationId="{5546AAB3-1CA9-6C17-62F0-87EDD76A3E67}"/>
          </ac:spMkLst>
        </pc:spChg>
        <pc:spChg chg="add mod ord">
          <ac:chgData name="Mạnh Hùng" userId="5429dd7b7a36bb70" providerId="LiveId" clId="{5ECC258D-B9DB-483F-BA35-4C8A90D09029}" dt="2023-03-04T22:24:01.101" v="185" actId="14100"/>
          <ac:spMkLst>
            <pc:docMk/>
            <pc:sldMk cId="1432807734" sldId="270"/>
            <ac:spMk id="7" creationId="{631948F4-7703-0A78-990A-285010C72624}"/>
          </ac:spMkLst>
        </pc:spChg>
        <pc:picChg chg="add del mod">
          <ac:chgData name="Mạnh Hùng" userId="5429dd7b7a36bb70" providerId="LiveId" clId="{5ECC258D-B9DB-483F-BA35-4C8A90D09029}" dt="2023-03-04T22:22:51.272" v="166" actId="21"/>
          <ac:picMkLst>
            <pc:docMk/>
            <pc:sldMk cId="1432807734" sldId="270"/>
            <ac:picMk id="4" creationId="{EBCE5046-59B1-1CBF-4F03-7C98EC6AD709}"/>
          </ac:picMkLst>
        </pc:picChg>
        <pc:picChg chg="add mod">
          <ac:chgData name="Mạnh Hùng" userId="5429dd7b7a36bb70" providerId="LiveId" clId="{5ECC258D-B9DB-483F-BA35-4C8A90D09029}" dt="2023-03-04T22:23:34.357" v="176" actId="1076"/>
          <ac:picMkLst>
            <pc:docMk/>
            <pc:sldMk cId="1432807734" sldId="270"/>
            <ac:picMk id="9" creationId="{560D09BC-61DB-5305-0EA7-4435E0D9E7C5}"/>
          </ac:picMkLst>
        </pc:picChg>
      </pc:sldChg>
      <pc:sldChg chg="addSp modSp new mod">
        <pc:chgData name="Mạnh Hùng" userId="5429dd7b7a36bb70" providerId="LiveId" clId="{5ECC258D-B9DB-483F-BA35-4C8A90D09029}" dt="2023-03-04T22:40:27.155" v="491" actId="20577"/>
        <pc:sldMkLst>
          <pc:docMk/>
          <pc:sldMk cId="4224480985" sldId="271"/>
        </pc:sldMkLst>
        <pc:spChg chg="add mod">
          <ac:chgData name="Mạnh Hùng" userId="5429dd7b7a36bb70" providerId="LiveId" clId="{5ECC258D-B9DB-483F-BA35-4C8A90D09029}" dt="2023-03-04T22:28:47.853" v="248" actId="14100"/>
          <ac:spMkLst>
            <pc:docMk/>
            <pc:sldMk cId="4224480985" sldId="271"/>
            <ac:spMk id="2" creationId="{4C20EC45-0221-2055-9D32-58BCF79A39FC}"/>
          </ac:spMkLst>
        </pc:spChg>
        <pc:spChg chg="add mod">
          <ac:chgData name="Mạnh Hùng" userId="5429dd7b7a36bb70" providerId="LiveId" clId="{5ECC258D-B9DB-483F-BA35-4C8A90D09029}" dt="2023-03-04T22:40:27.155" v="491" actId="20577"/>
          <ac:spMkLst>
            <pc:docMk/>
            <pc:sldMk cId="4224480985" sldId="271"/>
            <ac:spMk id="3" creationId="{32C13A5F-5DC6-9264-CBD7-896335311552}"/>
          </ac:spMkLst>
        </pc:spChg>
        <pc:picChg chg="add mod">
          <ac:chgData name="Mạnh Hùng" userId="5429dd7b7a36bb70" providerId="LiveId" clId="{5ECC258D-B9DB-483F-BA35-4C8A90D09029}" dt="2023-03-04T22:28:50.645" v="249" actId="1076"/>
          <ac:picMkLst>
            <pc:docMk/>
            <pc:sldMk cId="4224480985" sldId="271"/>
            <ac:picMk id="5" creationId="{586ECD5D-4A8A-10A1-B254-97807704DF76}"/>
          </ac:picMkLst>
        </pc:picChg>
        <pc:picChg chg="add mod">
          <ac:chgData name="Mạnh Hùng" userId="5429dd7b7a36bb70" providerId="LiveId" clId="{5ECC258D-B9DB-483F-BA35-4C8A90D09029}" dt="2023-03-04T22:28:52.973" v="250" actId="1076"/>
          <ac:picMkLst>
            <pc:docMk/>
            <pc:sldMk cId="4224480985" sldId="271"/>
            <ac:picMk id="7" creationId="{644DBC82-183C-5FE3-FC3B-C86678F6E3A6}"/>
          </ac:picMkLst>
        </pc:picChg>
      </pc:sldChg>
      <pc:sldChg chg="addSp delSp modSp new mod">
        <pc:chgData name="Mạnh Hùng" userId="5429dd7b7a36bb70" providerId="LiveId" clId="{5ECC258D-B9DB-483F-BA35-4C8A90D09029}" dt="2023-03-04T22:40:29.541" v="492" actId="20577"/>
        <pc:sldMkLst>
          <pc:docMk/>
          <pc:sldMk cId="1354738413" sldId="272"/>
        </pc:sldMkLst>
        <pc:spChg chg="add mod">
          <ac:chgData name="Mạnh Hùng" userId="5429dd7b7a36bb70" providerId="LiveId" clId="{5ECC258D-B9DB-483F-BA35-4C8A90D09029}" dt="2023-03-04T22:40:29.541" v="492" actId="20577"/>
          <ac:spMkLst>
            <pc:docMk/>
            <pc:sldMk cId="1354738413" sldId="272"/>
            <ac:spMk id="2" creationId="{29A57FAF-41F3-6C87-3044-E9BCD7085EE7}"/>
          </ac:spMkLst>
        </pc:spChg>
        <pc:spChg chg="add mod">
          <ac:chgData name="Mạnh Hùng" userId="5429dd7b7a36bb70" providerId="LiveId" clId="{5ECC258D-B9DB-483F-BA35-4C8A90D09029}" dt="2023-03-04T22:30:54.885" v="343" actId="1076"/>
          <ac:spMkLst>
            <pc:docMk/>
            <pc:sldMk cId="1354738413" sldId="272"/>
            <ac:spMk id="3" creationId="{22C5702E-B946-685E-EF2E-2D2D9C230513}"/>
          </ac:spMkLst>
        </pc:spChg>
        <pc:spChg chg="add del mod">
          <ac:chgData name="Mạnh Hùng" userId="5429dd7b7a36bb70" providerId="LiveId" clId="{5ECC258D-B9DB-483F-BA35-4C8A90D09029}" dt="2023-03-04T22:30:09.246" v="292"/>
          <ac:spMkLst>
            <pc:docMk/>
            <pc:sldMk cId="1354738413" sldId="272"/>
            <ac:spMk id="4" creationId="{17F0DAAD-E417-C359-E9FF-CD716151C553}"/>
          </ac:spMkLst>
        </pc:spChg>
        <pc:spChg chg="add mod">
          <ac:chgData name="Mạnh Hùng" userId="5429dd7b7a36bb70" providerId="LiveId" clId="{5ECC258D-B9DB-483F-BA35-4C8A90D09029}" dt="2023-03-04T22:32:57.661" v="348" actId="207"/>
          <ac:spMkLst>
            <pc:docMk/>
            <pc:sldMk cId="1354738413" sldId="272"/>
            <ac:spMk id="7" creationId="{011AD003-7B01-52E4-FCC4-730D15D809D8}"/>
          </ac:spMkLst>
        </pc:spChg>
        <pc:picChg chg="add mod">
          <ac:chgData name="Mạnh Hùng" userId="5429dd7b7a36bb70" providerId="LiveId" clId="{5ECC258D-B9DB-483F-BA35-4C8A90D09029}" dt="2023-03-04T22:32:50.429" v="345" actId="1076"/>
          <ac:picMkLst>
            <pc:docMk/>
            <pc:sldMk cId="1354738413" sldId="272"/>
            <ac:picMk id="6" creationId="{A1CAAD68-1A28-4B78-67D4-CCC5BAD00938}"/>
          </ac:picMkLst>
        </pc:picChg>
      </pc:sldChg>
      <pc:sldChg chg="addSp modSp new mod">
        <pc:chgData name="Mạnh Hùng" userId="5429dd7b7a36bb70" providerId="LiveId" clId="{5ECC258D-B9DB-483F-BA35-4C8A90D09029}" dt="2023-03-04T22:40:31.802" v="493" actId="20577"/>
        <pc:sldMkLst>
          <pc:docMk/>
          <pc:sldMk cId="3844762845" sldId="273"/>
        </pc:sldMkLst>
        <pc:spChg chg="add mod">
          <ac:chgData name="Mạnh Hùng" userId="5429dd7b7a36bb70" providerId="LiveId" clId="{5ECC258D-B9DB-483F-BA35-4C8A90D09029}" dt="2023-03-04T22:40:31.802" v="493" actId="20577"/>
          <ac:spMkLst>
            <pc:docMk/>
            <pc:sldMk cId="3844762845" sldId="273"/>
            <ac:spMk id="2" creationId="{E1A5C357-C720-D450-B9F8-2A736077B265}"/>
          </ac:spMkLst>
        </pc:spChg>
        <pc:spChg chg="add mod">
          <ac:chgData name="Mạnh Hùng" userId="5429dd7b7a36bb70" providerId="LiveId" clId="{5ECC258D-B9DB-483F-BA35-4C8A90D09029}" dt="2023-03-04T22:34:04.141" v="402" actId="1076"/>
          <ac:spMkLst>
            <pc:docMk/>
            <pc:sldMk cId="3844762845" sldId="273"/>
            <ac:spMk id="3" creationId="{15AA6602-42D3-D63C-C201-A1B5013246EC}"/>
          </ac:spMkLst>
        </pc:spChg>
        <pc:spChg chg="add mod">
          <ac:chgData name="Mạnh Hùng" userId="5429dd7b7a36bb70" providerId="LiveId" clId="{5ECC258D-B9DB-483F-BA35-4C8A90D09029}" dt="2023-03-04T22:37:48.509" v="417" actId="14100"/>
          <ac:spMkLst>
            <pc:docMk/>
            <pc:sldMk cId="3844762845" sldId="273"/>
            <ac:spMk id="8" creationId="{FDB7A143-D475-E388-3FD1-9CC50A35961C}"/>
          </ac:spMkLst>
        </pc:spChg>
        <pc:spChg chg="add mod">
          <ac:chgData name="Mạnh Hùng" userId="5429dd7b7a36bb70" providerId="LiveId" clId="{5ECC258D-B9DB-483F-BA35-4C8A90D09029}" dt="2023-03-04T22:37:40.949" v="415" actId="207"/>
          <ac:spMkLst>
            <pc:docMk/>
            <pc:sldMk cId="3844762845" sldId="273"/>
            <ac:spMk id="9" creationId="{E1A2E024-4FED-8EDE-856D-283DB4A5435C}"/>
          </ac:spMkLst>
        </pc:spChg>
        <pc:picChg chg="add mod">
          <ac:chgData name="Mạnh Hùng" userId="5429dd7b7a36bb70" providerId="LiveId" clId="{5ECC258D-B9DB-483F-BA35-4C8A90D09029}" dt="2023-03-04T22:37:10.189" v="406" actId="1076"/>
          <ac:picMkLst>
            <pc:docMk/>
            <pc:sldMk cId="3844762845" sldId="273"/>
            <ac:picMk id="5" creationId="{A863255D-C49E-C4E9-0567-1505EFF69023}"/>
          </ac:picMkLst>
        </pc:picChg>
        <pc:picChg chg="add mod">
          <ac:chgData name="Mạnh Hùng" userId="5429dd7b7a36bb70" providerId="LiveId" clId="{5ECC258D-B9DB-483F-BA35-4C8A90D09029}" dt="2023-03-04T22:37:19.133" v="409" actId="1076"/>
          <ac:picMkLst>
            <pc:docMk/>
            <pc:sldMk cId="3844762845" sldId="273"/>
            <ac:picMk id="7" creationId="{5047C143-397B-5770-CACB-BFB766499650}"/>
          </ac:picMkLst>
        </pc:picChg>
      </pc:sldChg>
      <pc:sldChg chg="addSp modSp new mod">
        <pc:chgData name="Mạnh Hùng" userId="5429dd7b7a36bb70" providerId="LiveId" clId="{5ECC258D-B9DB-483F-BA35-4C8A90D09029}" dt="2023-03-04T22:40:33.808" v="494" actId="20577"/>
        <pc:sldMkLst>
          <pc:docMk/>
          <pc:sldMk cId="3353416707" sldId="274"/>
        </pc:sldMkLst>
        <pc:spChg chg="add mod">
          <ac:chgData name="Mạnh Hùng" userId="5429dd7b7a36bb70" providerId="LiveId" clId="{5ECC258D-B9DB-483F-BA35-4C8A90D09029}" dt="2023-03-04T22:40:33.808" v="494" actId="20577"/>
          <ac:spMkLst>
            <pc:docMk/>
            <pc:sldMk cId="3353416707" sldId="274"/>
            <ac:spMk id="2" creationId="{6E575618-95C9-B341-B4C5-ED2E5B7CF572}"/>
          </ac:spMkLst>
        </pc:spChg>
        <pc:spChg chg="add mod">
          <ac:chgData name="Mạnh Hùng" userId="5429dd7b7a36bb70" providerId="LiveId" clId="{5ECC258D-B9DB-483F-BA35-4C8A90D09029}" dt="2023-03-04T22:39:36.853" v="478" actId="1076"/>
          <ac:spMkLst>
            <pc:docMk/>
            <pc:sldMk cId="3353416707" sldId="274"/>
            <ac:spMk id="5" creationId="{3886ABDA-E1BB-DFA4-8F4E-9F88581FE413}"/>
          </ac:spMkLst>
        </pc:spChg>
        <pc:picChg chg="add mod">
          <ac:chgData name="Mạnh Hùng" userId="5429dd7b7a36bb70" providerId="LiveId" clId="{5ECC258D-B9DB-483F-BA35-4C8A90D09029}" dt="2023-03-04T22:39:39.789" v="479" actId="1076"/>
          <ac:picMkLst>
            <pc:docMk/>
            <pc:sldMk cId="3353416707" sldId="274"/>
            <ac:picMk id="4" creationId="{6F9B6F97-1736-47AC-3DD8-0423E038A52A}"/>
          </ac:picMkLst>
        </pc:picChg>
      </pc:sldChg>
      <pc:sldChg chg="addSp modSp new mod">
        <pc:chgData name="Mạnh Hùng" userId="5429dd7b7a36bb70" providerId="LiveId" clId="{5ECC258D-B9DB-483F-BA35-4C8A90D09029}" dt="2023-03-04T22:45:54.661" v="542" actId="1076"/>
        <pc:sldMkLst>
          <pc:docMk/>
          <pc:sldMk cId="2040815872" sldId="275"/>
        </pc:sldMkLst>
        <pc:spChg chg="add mod">
          <ac:chgData name="Mạnh Hùng" userId="5429dd7b7a36bb70" providerId="LiveId" clId="{5ECC258D-B9DB-483F-BA35-4C8A90D09029}" dt="2023-03-04T22:40:55.330" v="505" actId="20577"/>
          <ac:spMkLst>
            <pc:docMk/>
            <pc:sldMk cId="2040815872" sldId="275"/>
            <ac:spMk id="2" creationId="{1801D66A-8F4B-8E58-3202-69DC71236580}"/>
          </ac:spMkLst>
        </pc:spChg>
        <pc:spChg chg="add mod">
          <ac:chgData name="Mạnh Hùng" userId="5429dd7b7a36bb70" providerId="LiveId" clId="{5ECC258D-B9DB-483F-BA35-4C8A90D09029}" dt="2023-03-04T22:43:42.474" v="537" actId="2711"/>
          <ac:spMkLst>
            <pc:docMk/>
            <pc:sldMk cId="2040815872" sldId="275"/>
            <ac:spMk id="3" creationId="{25E14099-2871-3D8B-342F-16A3DD66EDCD}"/>
          </ac:spMkLst>
        </pc:spChg>
        <pc:picChg chg="add mod">
          <ac:chgData name="Mạnh Hùng" userId="5429dd7b7a36bb70" providerId="LiveId" clId="{5ECC258D-B9DB-483F-BA35-4C8A90D09029}" dt="2023-03-04T22:45:54.661" v="542" actId="1076"/>
          <ac:picMkLst>
            <pc:docMk/>
            <pc:sldMk cId="2040815872" sldId="275"/>
            <ac:picMk id="5" creationId="{61AE50EF-08BE-7936-79AA-3554DF96B270}"/>
          </ac:picMkLst>
        </pc:picChg>
      </pc:sldChg>
      <pc:sldChg chg="addSp delSp modSp new mod">
        <pc:chgData name="Mạnh Hùng" userId="5429dd7b7a36bb70" providerId="LiveId" clId="{5ECC258D-B9DB-483F-BA35-4C8A90D09029}" dt="2023-03-04T23:50:00.589" v="1327" actId="21"/>
        <pc:sldMkLst>
          <pc:docMk/>
          <pc:sldMk cId="1782828299" sldId="276"/>
        </pc:sldMkLst>
        <pc:spChg chg="add mod">
          <ac:chgData name="Mạnh Hùng" userId="5429dd7b7a36bb70" providerId="LiveId" clId="{5ECC258D-B9DB-483F-BA35-4C8A90D09029}" dt="2023-03-04T22:46:49.732" v="544"/>
          <ac:spMkLst>
            <pc:docMk/>
            <pc:sldMk cId="1782828299" sldId="276"/>
            <ac:spMk id="2" creationId="{64503D0C-5330-706C-4462-8A01A0FE19BA}"/>
          </ac:spMkLst>
        </pc:spChg>
        <pc:spChg chg="add mod">
          <ac:chgData name="Mạnh Hùng" userId="5429dd7b7a36bb70" providerId="LiveId" clId="{5ECC258D-B9DB-483F-BA35-4C8A90D09029}" dt="2023-03-04T22:50:24.877" v="643" actId="1076"/>
          <ac:spMkLst>
            <pc:docMk/>
            <pc:sldMk cId="1782828299" sldId="276"/>
            <ac:spMk id="3" creationId="{3E10F1C5-0233-91B7-DB69-D1E6ACD43151}"/>
          </ac:spMkLst>
        </pc:spChg>
        <pc:spChg chg="add mod">
          <ac:chgData name="Mạnh Hùng" userId="5429dd7b7a36bb70" providerId="LiveId" clId="{5ECC258D-B9DB-483F-BA35-4C8A90D09029}" dt="2023-03-04T22:51:18.333" v="758" actId="1076"/>
          <ac:spMkLst>
            <pc:docMk/>
            <pc:sldMk cId="1782828299" sldId="276"/>
            <ac:spMk id="6" creationId="{950933DC-4BEE-6B98-3632-A32B8197507C}"/>
          </ac:spMkLst>
        </pc:spChg>
        <pc:picChg chg="add del mod">
          <ac:chgData name="Mạnh Hùng" userId="5429dd7b7a36bb70" providerId="LiveId" clId="{5ECC258D-B9DB-483F-BA35-4C8A90D09029}" dt="2023-03-04T23:50:00.589" v="1327" actId="21"/>
          <ac:picMkLst>
            <pc:docMk/>
            <pc:sldMk cId="1782828299" sldId="276"/>
            <ac:picMk id="5" creationId="{8830475E-9DC5-0004-2C21-1DD8ABAED14E}"/>
          </ac:picMkLst>
        </pc:picChg>
        <pc:picChg chg="add del mod">
          <ac:chgData name="Mạnh Hùng" userId="5429dd7b7a36bb70" providerId="LiveId" clId="{5ECC258D-B9DB-483F-BA35-4C8A90D09029}" dt="2023-03-04T23:50:00.182" v="1326" actId="931"/>
          <ac:picMkLst>
            <pc:docMk/>
            <pc:sldMk cId="1782828299" sldId="276"/>
            <ac:picMk id="8" creationId="{628FE276-B11F-F811-D4CE-A0D309CF17A1}"/>
          </ac:picMkLst>
        </pc:picChg>
      </pc:sldChg>
      <pc:sldChg chg="addSp delSp modSp new mod">
        <pc:chgData name="Mạnh Hùng" userId="5429dd7b7a36bb70" providerId="LiveId" clId="{5ECC258D-B9DB-483F-BA35-4C8A90D09029}" dt="2023-03-04T23:24:27.489" v="1071" actId="20577"/>
        <pc:sldMkLst>
          <pc:docMk/>
          <pc:sldMk cId="180326491" sldId="277"/>
        </pc:sldMkLst>
        <pc:spChg chg="add del mod">
          <ac:chgData name="Mạnh Hùng" userId="5429dd7b7a36bb70" providerId="LiveId" clId="{5ECC258D-B9DB-483F-BA35-4C8A90D09029}" dt="2023-03-04T23:24:18.225" v="1040" actId="20577"/>
          <ac:spMkLst>
            <pc:docMk/>
            <pc:sldMk cId="180326491" sldId="277"/>
            <ac:spMk id="2" creationId="{369B5C20-0204-8300-D1B6-D58D3DDE1A85}"/>
          </ac:spMkLst>
        </pc:spChg>
        <pc:spChg chg="add mod">
          <ac:chgData name="Mạnh Hùng" userId="5429dd7b7a36bb70" providerId="LiveId" clId="{5ECC258D-B9DB-483F-BA35-4C8A90D09029}" dt="2023-03-04T23:24:27.489" v="1071" actId="20577"/>
          <ac:spMkLst>
            <pc:docMk/>
            <pc:sldMk cId="180326491" sldId="277"/>
            <ac:spMk id="3" creationId="{26445584-909D-8AFC-0A5C-7061742F5E1D}"/>
          </ac:spMkLst>
        </pc:spChg>
        <pc:picChg chg="add mod">
          <ac:chgData name="Mạnh Hùng" userId="5429dd7b7a36bb70" providerId="LiveId" clId="{5ECC258D-B9DB-483F-BA35-4C8A90D09029}" dt="2023-03-04T22:55:20.613" v="877" actId="1076"/>
          <ac:picMkLst>
            <pc:docMk/>
            <pc:sldMk cId="180326491" sldId="277"/>
            <ac:picMk id="5" creationId="{07314200-7413-8EC4-3B69-C6E87EFFE101}"/>
          </ac:picMkLst>
        </pc:picChg>
      </pc:sldChg>
      <pc:sldChg chg="addSp modSp new mod">
        <pc:chgData name="Mạnh Hùng" userId="5429dd7b7a36bb70" providerId="LiveId" clId="{5ECC258D-B9DB-483F-BA35-4C8A90D09029}" dt="2023-03-04T23:38:03.410" v="1215" actId="20577"/>
        <pc:sldMkLst>
          <pc:docMk/>
          <pc:sldMk cId="3943339477" sldId="278"/>
        </pc:sldMkLst>
        <pc:spChg chg="add mod">
          <ac:chgData name="Mạnh Hùng" userId="5429dd7b7a36bb70" providerId="LiveId" clId="{5ECC258D-B9DB-483F-BA35-4C8A90D09029}" dt="2023-03-04T23:38:03.410" v="1215" actId="20577"/>
          <ac:spMkLst>
            <pc:docMk/>
            <pc:sldMk cId="3943339477" sldId="278"/>
            <ac:spMk id="2" creationId="{7F003056-E4F1-DE55-6E3C-FDC4DD9F87A4}"/>
          </ac:spMkLst>
        </pc:spChg>
        <pc:spChg chg="add mod">
          <ac:chgData name="Mạnh Hùng" userId="5429dd7b7a36bb70" providerId="LiveId" clId="{5ECC258D-B9DB-483F-BA35-4C8A90D09029}" dt="2023-03-04T23:37:40.696" v="1193" actId="20577"/>
          <ac:spMkLst>
            <pc:docMk/>
            <pc:sldMk cId="3943339477" sldId="278"/>
            <ac:spMk id="5" creationId="{A4BBC53C-BD3E-57F8-F5AD-8A4DA53710CD}"/>
          </ac:spMkLst>
        </pc:spChg>
        <pc:picChg chg="add mod">
          <ac:chgData name="Mạnh Hùng" userId="5429dd7b7a36bb70" providerId="LiveId" clId="{5ECC258D-B9DB-483F-BA35-4C8A90D09029}" dt="2023-03-04T23:37:51.839" v="1196" actId="1076"/>
          <ac:picMkLst>
            <pc:docMk/>
            <pc:sldMk cId="3943339477" sldId="278"/>
            <ac:picMk id="4" creationId="{9D74D2B8-7A50-E179-DE96-82AAD376A4DC}"/>
          </ac:picMkLst>
        </pc:picChg>
      </pc:sldChg>
      <pc:sldChg chg="addSp modSp new mod">
        <pc:chgData name="Mạnh Hùng" userId="5429dd7b7a36bb70" providerId="LiveId" clId="{5ECC258D-B9DB-483F-BA35-4C8A90D09029}" dt="2023-03-04T23:14:43.959" v="1038" actId="14100"/>
        <pc:sldMkLst>
          <pc:docMk/>
          <pc:sldMk cId="3165699572" sldId="279"/>
        </pc:sldMkLst>
        <pc:spChg chg="add mod">
          <ac:chgData name="Mạnh Hùng" userId="5429dd7b7a36bb70" providerId="LiveId" clId="{5ECC258D-B9DB-483F-BA35-4C8A90D09029}" dt="2023-03-04T23:13:46.700" v="1031"/>
          <ac:spMkLst>
            <pc:docMk/>
            <pc:sldMk cId="3165699572" sldId="279"/>
            <ac:spMk id="2" creationId="{7EDAC5CC-7E7B-A81D-D135-C2852B6BAEF8}"/>
          </ac:spMkLst>
        </pc:spChg>
        <pc:spChg chg="add mod">
          <ac:chgData name="Mạnh Hùng" userId="5429dd7b7a36bb70" providerId="LiveId" clId="{5ECC258D-B9DB-483F-BA35-4C8A90D09029}" dt="2023-03-04T23:14:43.959" v="1038" actId="14100"/>
          <ac:spMkLst>
            <pc:docMk/>
            <pc:sldMk cId="3165699572" sldId="279"/>
            <ac:spMk id="5" creationId="{B76EE279-E816-0B41-3421-2B3AFB5D677D}"/>
          </ac:spMkLst>
        </pc:spChg>
        <pc:picChg chg="add mod">
          <ac:chgData name="Mạnh Hùng" userId="5429dd7b7a36bb70" providerId="LiveId" clId="{5ECC258D-B9DB-483F-BA35-4C8A90D09029}" dt="2023-03-04T23:14:32.022" v="1034" actId="1076"/>
          <ac:picMkLst>
            <pc:docMk/>
            <pc:sldMk cId="3165699572" sldId="279"/>
            <ac:picMk id="4" creationId="{E7A1DD31-BDB2-75F4-9B3F-2E6AC6E363E6}"/>
          </ac:picMkLst>
        </pc:picChg>
      </pc:sldChg>
      <pc:sldChg chg="addSp modSp new mod">
        <pc:chgData name="Mạnh Hùng" userId="5429dd7b7a36bb70" providerId="LiveId" clId="{5ECC258D-B9DB-483F-BA35-4C8A90D09029}" dt="2023-03-04T23:41:04.295" v="1317" actId="1076"/>
        <pc:sldMkLst>
          <pc:docMk/>
          <pc:sldMk cId="2983935900" sldId="280"/>
        </pc:sldMkLst>
        <pc:spChg chg="add mod">
          <ac:chgData name="Mạnh Hùng" userId="5429dd7b7a36bb70" providerId="LiveId" clId="{5ECC258D-B9DB-483F-BA35-4C8A90D09029}" dt="2023-03-04T23:38:09.841" v="1216"/>
          <ac:spMkLst>
            <pc:docMk/>
            <pc:sldMk cId="2983935900" sldId="280"/>
            <ac:spMk id="2" creationId="{67A4CEC3-AAB7-86F2-48F4-3A770C590936}"/>
          </ac:spMkLst>
        </pc:spChg>
        <pc:spChg chg="add mod">
          <ac:chgData name="Mạnh Hùng" userId="5429dd7b7a36bb70" providerId="LiveId" clId="{5ECC258D-B9DB-483F-BA35-4C8A90D09029}" dt="2023-03-04T23:39:56.536" v="1311" actId="14100"/>
          <ac:spMkLst>
            <pc:docMk/>
            <pc:sldMk cId="2983935900" sldId="280"/>
            <ac:spMk id="3" creationId="{EFE9AC89-2132-644E-8E5B-5F73EBA06B4F}"/>
          </ac:spMkLst>
        </pc:spChg>
        <pc:picChg chg="add mod">
          <ac:chgData name="Mạnh Hùng" userId="5429dd7b7a36bb70" providerId="LiveId" clId="{5ECC258D-B9DB-483F-BA35-4C8A90D09029}" dt="2023-03-04T23:40:53.128" v="1314" actId="14100"/>
          <ac:picMkLst>
            <pc:docMk/>
            <pc:sldMk cId="2983935900" sldId="280"/>
            <ac:picMk id="5" creationId="{475C641F-390A-B0BE-718C-F2A20A3C469D}"/>
          </ac:picMkLst>
        </pc:picChg>
        <pc:picChg chg="add mod">
          <ac:chgData name="Mạnh Hùng" userId="5429dd7b7a36bb70" providerId="LiveId" clId="{5ECC258D-B9DB-483F-BA35-4C8A90D09029}" dt="2023-03-04T23:41:04.295" v="1317" actId="1076"/>
          <ac:picMkLst>
            <pc:docMk/>
            <pc:sldMk cId="2983935900" sldId="280"/>
            <ac:picMk id="7" creationId="{EF54A9CA-CFF0-EE97-03F3-1A58D1755EB5}"/>
          </ac:picMkLst>
        </pc:picChg>
      </pc:sldChg>
      <pc:sldChg chg="addSp modSp new mod">
        <pc:chgData name="Mạnh Hùng" userId="5429dd7b7a36bb70" providerId="LiveId" clId="{5ECC258D-B9DB-483F-BA35-4C8A90D09029}" dt="2023-03-04T23:52:11.681" v="1367" actId="20577"/>
        <pc:sldMkLst>
          <pc:docMk/>
          <pc:sldMk cId="3875180845" sldId="281"/>
        </pc:sldMkLst>
        <pc:spChg chg="add mod">
          <ac:chgData name="Mạnh Hùng" userId="5429dd7b7a36bb70" providerId="LiveId" clId="{5ECC258D-B9DB-483F-BA35-4C8A90D09029}" dt="2023-03-04T23:51:21.292" v="1333" actId="20577"/>
          <ac:spMkLst>
            <pc:docMk/>
            <pc:sldMk cId="3875180845" sldId="281"/>
            <ac:spMk id="2" creationId="{FE27C02A-6865-A248-69F8-DEBD1441B128}"/>
          </ac:spMkLst>
        </pc:spChg>
        <pc:spChg chg="add mod">
          <ac:chgData name="Mạnh Hùng" userId="5429dd7b7a36bb70" providerId="LiveId" clId="{5ECC258D-B9DB-483F-BA35-4C8A90D09029}" dt="2023-03-04T23:52:11.681" v="1367" actId="20577"/>
          <ac:spMkLst>
            <pc:docMk/>
            <pc:sldMk cId="3875180845" sldId="281"/>
            <ac:spMk id="5" creationId="{6751C050-42E3-80E3-36EE-13A41641390D}"/>
          </ac:spMkLst>
        </pc:spChg>
        <pc:picChg chg="add mod">
          <ac:chgData name="Mạnh Hùng" userId="5429dd7b7a36bb70" providerId="LiveId" clId="{5ECC258D-B9DB-483F-BA35-4C8A90D09029}" dt="2023-03-04T23:52:04.352" v="1337" actId="1076"/>
          <ac:picMkLst>
            <pc:docMk/>
            <pc:sldMk cId="3875180845" sldId="281"/>
            <ac:picMk id="4" creationId="{8F7EDE04-F4BE-2616-3224-D33D5AC7D8BD}"/>
          </ac:picMkLst>
        </pc:picChg>
      </pc:sldChg>
      <pc:sldChg chg="addSp modSp new mod">
        <pc:chgData name="Mạnh Hùng" userId="5429dd7b7a36bb70" providerId="LiveId" clId="{5ECC258D-B9DB-483F-BA35-4C8A90D09029}" dt="2023-03-05T00:08:12.369" v="1637" actId="1076"/>
        <pc:sldMkLst>
          <pc:docMk/>
          <pc:sldMk cId="3403531390" sldId="282"/>
        </pc:sldMkLst>
        <pc:spChg chg="add mod">
          <ac:chgData name="Mạnh Hùng" userId="5429dd7b7a36bb70" providerId="LiveId" clId="{5ECC258D-B9DB-483F-BA35-4C8A90D09029}" dt="2023-03-05T00:01:09.822" v="1414" actId="20577"/>
          <ac:spMkLst>
            <pc:docMk/>
            <pc:sldMk cId="3403531390" sldId="282"/>
            <ac:spMk id="2" creationId="{205B7AED-1F0B-95F0-C87E-48DFF98F947F}"/>
          </ac:spMkLst>
        </pc:spChg>
        <pc:spChg chg="add mod">
          <ac:chgData name="Mạnh Hùng" userId="5429dd7b7a36bb70" providerId="LiveId" clId="{5ECC258D-B9DB-483F-BA35-4C8A90D09029}" dt="2023-03-05T00:07:52.653" v="1628" actId="14100"/>
          <ac:spMkLst>
            <pc:docMk/>
            <pc:sldMk cId="3403531390" sldId="282"/>
            <ac:spMk id="3" creationId="{812FCA90-DF5A-B04F-2230-C004106AE367}"/>
          </ac:spMkLst>
        </pc:spChg>
        <pc:picChg chg="add mod">
          <ac:chgData name="Mạnh Hùng" userId="5429dd7b7a36bb70" providerId="LiveId" clId="{5ECC258D-B9DB-483F-BA35-4C8A90D09029}" dt="2023-03-05T00:08:10.616" v="1636" actId="1076"/>
          <ac:picMkLst>
            <pc:docMk/>
            <pc:sldMk cId="3403531390" sldId="282"/>
            <ac:picMk id="5" creationId="{1CD8B91F-C113-427C-9EF2-842ECF323298}"/>
          </ac:picMkLst>
        </pc:picChg>
        <pc:picChg chg="add mod">
          <ac:chgData name="Mạnh Hùng" userId="5429dd7b7a36bb70" providerId="LiveId" clId="{5ECC258D-B9DB-483F-BA35-4C8A90D09029}" dt="2023-03-05T00:08:12.369" v="1637" actId="1076"/>
          <ac:picMkLst>
            <pc:docMk/>
            <pc:sldMk cId="3403531390" sldId="282"/>
            <ac:picMk id="7" creationId="{F29AF77D-60B5-5C6B-31E3-36E86EEE555A}"/>
          </ac:picMkLst>
        </pc:picChg>
      </pc:sldChg>
      <pc:sldChg chg="addSp modSp new mod">
        <pc:chgData name="Mạnh Hùng" userId="5429dd7b7a36bb70" providerId="LiveId" clId="{5ECC258D-B9DB-483F-BA35-4C8A90D09029}" dt="2023-03-05T00:11:42.399" v="1650" actId="20577"/>
        <pc:sldMkLst>
          <pc:docMk/>
          <pc:sldMk cId="3246975347" sldId="283"/>
        </pc:sldMkLst>
        <pc:spChg chg="add mod">
          <ac:chgData name="Mạnh Hùng" userId="5429dd7b7a36bb70" providerId="LiveId" clId="{5ECC258D-B9DB-483F-BA35-4C8A90D09029}" dt="2023-03-05T00:08:19.164" v="1639"/>
          <ac:spMkLst>
            <pc:docMk/>
            <pc:sldMk cId="3246975347" sldId="283"/>
            <ac:spMk id="2" creationId="{476BD008-45E4-7F97-DAC8-5404133B5EA5}"/>
          </ac:spMkLst>
        </pc:spChg>
        <pc:spChg chg="add mod">
          <ac:chgData name="Mạnh Hùng" userId="5429dd7b7a36bb70" providerId="LiveId" clId="{5ECC258D-B9DB-483F-BA35-4C8A90D09029}" dt="2023-03-05T00:11:42.399" v="1650" actId="20577"/>
          <ac:spMkLst>
            <pc:docMk/>
            <pc:sldMk cId="3246975347" sldId="283"/>
            <ac:spMk id="5" creationId="{B22026D2-380C-D7AA-17C9-F2E753FD3502}"/>
          </ac:spMkLst>
        </pc:spChg>
        <pc:picChg chg="add mod">
          <ac:chgData name="Mạnh Hùng" userId="5429dd7b7a36bb70" providerId="LiveId" clId="{5ECC258D-B9DB-483F-BA35-4C8A90D09029}" dt="2023-03-05T00:11:36.881" v="1644" actId="1076"/>
          <ac:picMkLst>
            <pc:docMk/>
            <pc:sldMk cId="3246975347" sldId="283"/>
            <ac:picMk id="4" creationId="{CFFBB762-1AD9-4ABE-1342-A3961B53C4F4}"/>
          </ac:picMkLst>
        </pc:picChg>
      </pc:sldChg>
      <pc:sldChg chg="addSp delSp modSp add mod">
        <pc:chgData name="Mạnh Hùng" userId="5429dd7b7a36bb70" providerId="LiveId" clId="{5ECC258D-B9DB-483F-BA35-4C8A90D09029}" dt="2023-03-05T00:12:48.794" v="1664" actId="571"/>
        <pc:sldMkLst>
          <pc:docMk/>
          <pc:sldMk cId="1792586515" sldId="284"/>
        </pc:sldMkLst>
        <pc:spChg chg="mod">
          <ac:chgData name="Mạnh Hùng" userId="5429dd7b7a36bb70" providerId="LiveId" clId="{5ECC258D-B9DB-483F-BA35-4C8A90D09029}" dt="2023-03-05T00:11:59.211" v="1658" actId="20577"/>
          <ac:spMkLst>
            <pc:docMk/>
            <pc:sldMk cId="1792586515" sldId="284"/>
            <ac:spMk id="5" creationId="{B22026D2-380C-D7AA-17C9-F2E753FD3502}"/>
          </ac:spMkLst>
        </pc:spChg>
        <pc:picChg chg="del">
          <ac:chgData name="Mạnh Hùng" userId="5429dd7b7a36bb70" providerId="LiveId" clId="{5ECC258D-B9DB-483F-BA35-4C8A90D09029}" dt="2023-03-05T00:12:01.329" v="1659" actId="21"/>
          <ac:picMkLst>
            <pc:docMk/>
            <pc:sldMk cId="1792586515" sldId="284"/>
            <ac:picMk id="4" creationId="{CFFBB762-1AD9-4ABE-1342-A3961B53C4F4}"/>
          </ac:picMkLst>
        </pc:picChg>
        <pc:picChg chg="add mod">
          <ac:chgData name="Mạnh Hùng" userId="5429dd7b7a36bb70" providerId="LiveId" clId="{5ECC258D-B9DB-483F-BA35-4C8A90D09029}" dt="2023-03-05T00:12:42.168" v="1663" actId="14100"/>
          <ac:picMkLst>
            <pc:docMk/>
            <pc:sldMk cId="1792586515" sldId="284"/>
            <ac:picMk id="6" creationId="{77A6A62A-842C-9BE8-9A05-83658AB13422}"/>
          </ac:picMkLst>
        </pc:picChg>
        <pc:picChg chg="add mod">
          <ac:chgData name="Mạnh Hùng" userId="5429dd7b7a36bb70" providerId="LiveId" clId="{5ECC258D-B9DB-483F-BA35-4C8A90D09029}" dt="2023-03-05T00:12:48.794" v="1664" actId="571"/>
          <ac:picMkLst>
            <pc:docMk/>
            <pc:sldMk cId="1792586515" sldId="284"/>
            <ac:picMk id="7" creationId="{2B2E682F-FBEB-E292-03D2-D5979B02C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6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7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39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83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3AB4A4-FEA8-41D6-B2B6-201DEB1BA5F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89F06F-0B35-4A23-BB6F-8D0A70E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9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32FA5D-5D56-BB75-DE20-D59FA788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269" y="2275355"/>
            <a:ext cx="9931536" cy="150706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6: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pop3, smtp</a:t>
            </a:r>
          </a:p>
        </p:txBody>
      </p:sp>
    </p:spTree>
    <p:extLst>
      <p:ext uri="{BB962C8B-B14F-4D97-AF65-F5344CB8AC3E}">
        <p14:creationId xmlns:p14="http://schemas.microsoft.com/office/powerpoint/2010/main" val="194154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FE642-FCAD-B048-C150-52B5479E2EEB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7F350-EB4F-E158-B0C6-DAE727707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7" y="1755981"/>
            <a:ext cx="11547054" cy="44218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9101E5-E8FC-3FF5-09A5-CC33891DA25D}"/>
              </a:ext>
            </a:extLst>
          </p:cNvPr>
          <p:cNvSpPr/>
          <p:nvPr/>
        </p:nvSpPr>
        <p:spPr>
          <a:xfrm>
            <a:off x="1461247" y="2465294"/>
            <a:ext cx="1721224" cy="19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668EB-BBCE-1465-1749-178351C2B24F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3A32-B140-90B7-C136-8D10D84B6507}"/>
              </a:ext>
            </a:extLst>
          </p:cNvPr>
          <p:cNvSpPr txBox="1"/>
          <p:nvPr/>
        </p:nvSpPr>
        <p:spPr>
          <a:xfrm>
            <a:off x="322217" y="1506803"/>
            <a:ext cx="2203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2: Internet Site. 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mail server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D20DE-9B5E-C07D-010A-26CDB66DD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8" y="1506804"/>
            <a:ext cx="9030789" cy="5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43B6BE-83A2-1A02-74AC-F7AA2D435D34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8536C-9207-0CAA-29BA-F786ACB59641}"/>
              </a:ext>
            </a:extLst>
          </p:cNvPr>
          <p:cNvSpPr txBox="1"/>
          <p:nvPr/>
        </p:nvSpPr>
        <p:spPr>
          <a:xfrm>
            <a:off x="809897" y="1706880"/>
            <a:ext cx="3100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command: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Nano /etc/postfix/main.cf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config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95843-3F2E-BBBE-CC8F-24C7905A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50" y="237093"/>
            <a:ext cx="5852606" cy="2939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EB8B6-EEF5-95F8-6343-8B1B8BD7D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50" y="3281677"/>
            <a:ext cx="5848629" cy="3339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E819CB-32C0-5F84-DFBE-D743AAD15A4F}"/>
              </a:ext>
            </a:extLst>
          </p:cNvPr>
          <p:cNvSpPr txBox="1"/>
          <p:nvPr/>
        </p:nvSpPr>
        <p:spPr>
          <a:xfrm>
            <a:off x="1013947" y="4345576"/>
            <a:ext cx="357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A8DB22-7922-E2DF-AF16-721822ADA415}"/>
              </a:ext>
            </a:extLst>
          </p:cNvPr>
          <p:cNvSpPr/>
          <p:nvPr/>
        </p:nvSpPr>
        <p:spPr>
          <a:xfrm>
            <a:off x="8543109" y="2351314"/>
            <a:ext cx="400373" cy="13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B56B9E-5D12-415B-206E-B8C57D9DC59F}"/>
              </a:ext>
            </a:extLst>
          </p:cNvPr>
          <p:cNvSpPr/>
          <p:nvPr/>
        </p:nvSpPr>
        <p:spPr>
          <a:xfrm>
            <a:off x="5355550" y="2586446"/>
            <a:ext cx="3387745" cy="13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3688BE-0836-696A-2648-F4A44849BC9A}"/>
              </a:ext>
            </a:extLst>
          </p:cNvPr>
          <p:cNvSpPr/>
          <p:nvPr/>
        </p:nvSpPr>
        <p:spPr>
          <a:xfrm>
            <a:off x="5355550" y="3074126"/>
            <a:ext cx="1245547" cy="10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7EF5915B-953E-6386-218A-674E00E041DD}"/>
              </a:ext>
            </a:extLst>
          </p:cNvPr>
          <p:cNvSpPr/>
          <p:nvPr/>
        </p:nvSpPr>
        <p:spPr>
          <a:xfrm>
            <a:off x="4484914" y="2586446"/>
            <a:ext cx="513806" cy="14978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3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96E1D-45DD-794F-579C-21B4D487AB7B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F3937-7C80-491F-EB23-9157BFDFF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75" y="1854867"/>
            <a:ext cx="9874107" cy="31482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A75F51-4EC0-3366-13A9-2AC7BFBFE6EF}"/>
              </a:ext>
            </a:extLst>
          </p:cNvPr>
          <p:cNvSpPr/>
          <p:nvPr/>
        </p:nvSpPr>
        <p:spPr>
          <a:xfrm>
            <a:off x="3344091" y="4441371"/>
            <a:ext cx="7219406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6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131BE-32A4-5FCF-4CBF-660FCAF25320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B157E-1888-2535-3AA3-0C87A3A68BDE}"/>
              </a:ext>
            </a:extLst>
          </p:cNvPr>
          <p:cNvSpPr txBox="1"/>
          <p:nvPr/>
        </p:nvSpPr>
        <p:spPr>
          <a:xfrm>
            <a:off x="513806" y="1593669"/>
            <a:ext cx="348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nano file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/dovecot/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dovecot.conf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D09BC-61DB-5305-0EA7-4435E0D9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09" y="164254"/>
            <a:ext cx="5530316" cy="6529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46AAB3-1CA9-6C17-62F0-87EDD76A3E67}"/>
              </a:ext>
            </a:extLst>
          </p:cNvPr>
          <p:cNvSpPr/>
          <p:nvPr/>
        </p:nvSpPr>
        <p:spPr>
          <a:xfrm>
            <a:off x="5190309" y="3799114"/>
            <a:ext cx="1242456" cy="148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948F4-7703-0A78-990A-285010C72624}"/>
              </a:ext>
            </a:extLst>
          </p:cNvPr>
          <p:cNvSpPr/>
          <p:nvPr/>
        </p:nvSpPr>
        <p:spPr>
          <a:xfrm>
            <a:off x="5190309" y="4631498"/>
            <a:ext cx="757645" cy="148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20EC45-0221-2055-9D32-58BCF79A39FC}"/>
              </a:ext>
            </a:extLst>
          </p:cNvPr>
          <p:cNvSpPr txBox="1"/>
          <p:nvPr/>
        </p:nvSpPr>
        <p:spPr>
          <a:xfrm>
            <a:off x="322216" y="1907177"/>
            <a:ext cx="70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nano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/dovecot/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conf.d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/10-auth.conf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config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13A5F-5DC6-9264-CBD7-896335311552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ECD5D-4A8A-10A1-B254-97807704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2" y="2470471"/>
            <a:ext cx="5852698" cy="382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DBC82-183C-5FE3-FC3B-C86678F6E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35" y="2470470"/>
            <a:ext cx="5670563" cy="38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57FAF-41F3-6C87-3044-E9BCD7085EE7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5702E-B946-685E-EF2E-2D2D9C230513}"/>
              </a:ext>
            </a:extLst>
          </p:cNvPr>
          <p:cNvSpPr txBox="1"/>
          <p:nvPr/>
        </p:nvSpPr>
        <p:spPr>
          <a:xfrm>
            <a:off x="957942" y="1776549"/>
            <a:ext cx="70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config file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/dovecot/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conf.d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/10-mail.conf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AAD68-1A28-4B78-67D4-CCC5BAD00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97" y="2145881"/>
            <a:ext cx="6611273" cy="46393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1AD003-7B01-52E4-FCC4-730D15D809D8}"/>
              </a:ext>
            </a:extLst>
          </p:cNvPr>
          <p:cNvSpPr/>
          <p:nvPr/>
        </p:nvSpPr>
        <p:spPr>
          <a:xfrm>
            <a:off x="2499360" y="5460274"/>
            <a:ext cx="3796937" cy="252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5C357-C720-D450-B9F8-2A736077B265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A6602-42D3-D63C-C201-A1B5013246EC}"/>
              </a:ext>
            </a:extLst>
          </p:cNvPr>
          <p:cNvSpPr txBox="1"/>
          <p:nvPr/>
        </p:nvSpPr>
        <p:spPr>
          <a:xfrm>
            <a:off x="809897" y="1872342"/>
            <a:ext cx="714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config file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dovecot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conf.d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/10-master.conf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3255D-C49E-C4E9-0567-1505EFF6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7" y="2361350"/>
            <a:ext cx="5422925" cy="3474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7C143-397B-5770-CACB-BFB766499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28" y="2361349"/>
            <a:ext cx="5353712" cy="3474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B7A143-D475-E388-3FD1-9CC50A35961C}"/>
              </a:ext>
            </a:extLst>
          </p:cNvPr>
          <p:cNvSpPr/>
          <p:nvPr/>
        </p:nvSpPr>
        <p:spPr>
          <a:xfrm>
            <a:off x="696685" y="3055337"/>
            <a:ext cx="757645" cy="15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2E024-4FED-8EDE-856D-283DB4A5435C}"/>
              </a:ext>
            </a:extLst>
          </p:cNvPr>
          <p:cNvSpPr/>
          <p:nvPr/>
        </p:nvSpPr>
        <p:spPr>
          <a:xfrm>
            <a:off x="6096000" y="5094514"/>
            <a:ext cx="1924594" cy="539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6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75618-95C9-B341-B4C5-ED2E5B7CF572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B6F97-1736-47AC-3DD8-0423E038A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46" y="1092410"/>
            <a:ext cx="6963747" cy="5439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6ABDA-E1BB-DFA4-8F4E-9F88581FE413}"/>
              </a:ext>
            </a:extLst>
          </p:cNvPr>
          <p:cNvSpPr txBox="1"/>
          <p:nvPr/>
        </p:nvSpPr>
        <p:spPr>
          <a:xfrm>
            <a:off x="426721" y="3169920"/>
            <a:ext cx="28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Restart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apply config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1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1D66A-8F4B-8E58-3202-69DC71236580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14099-2871-3D8B-342F-16A3DD66EDCD}"/>
              </a:ext>
            </a:extLst>
          </p:cNvPr>
          <p:cNvSpPr txBox="1"/>
          <p:nvPr/>
        </p:nvSpPr>
        <p:spPr>
          <a:xfrm>
            <a:off x="879566" y="1682762"/>
            <a:ext cx="434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E50EF-08BE-7936-79AA-3554DF96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54" y="2236760"/>
            <a:ext cx="5023706" cy="42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7F797B-D493-24F9-23E1-A693CE1C4B0F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481A3-42E6-8098-EA93-838605AC5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" y="2152472"/>
            <a:ext cx="11898385" cy="2553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B046F-4711-4304-C379-67A66E6C1D8D}"/>
              </a:ext>
            </a:extLst>
          </p:cNvPr>
          <p:cNvSpPr txBox="1"/>
          <p:nvPr/>
        </p:nvSpPr>
        <p:spPr>
          <a:xfrm>
            <a:off x="235131" y="245950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OS: Ubuntu</a:t>
            </a:r>
          </a:p>
          <a:p>
            <a:r>
              <a:rPr lang="en-US" dirty="0">
                <a:solidFill>
                  <a:schemeClr val="bg1"/>
                </a:solidFill>
              </a:rPr>
              <a:t>IP: 10.3.31.100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99D12-3F8F-282E-E9D2-925A71BB529E}"/>
              </a:ext>
            </a:extLst>
          </p:cNvPr>
          <p:cNvSpPr txBox="1"/>
          <p:nvPr/>
        </p:nvSpPr>
        <p:spPr>
          <a:xfrm>
            <a:off x="8425543" y="2782669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OS: Ubuntu	</a:t>
            </a:r>
          </a:p>
          <a:p>
            <a:r>
              <a:rPr lang="en-US" dirty="0">
                <a:solidFill>
                  <a:schemeClr val="bg1"/>
                </a:solidFill>
              </a:rPr>
              <a:t>IP: 10.3.31.1</a:t>
            </a:r>
          </a:p>
        </p:txBody>
      </p:sp>
    </p:spTree>
    <p:extLst>
      <p:ext uri="{BB962C8B-B14F-4D97-AF65-F5344CB8AC3E}">
        <p14:creationId xmlns:p14="http://schemas.microsoft.com/office/powerpoint/2010/main" val="205690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03D0C-5330-706C-4462-8A01A0FE19BA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0F1C5-0233-91B7-DB69-D1E6ACD43151}"/>
              </a:ext>
            </a:extLst>
          </p:cNvPr>
          <p:cNvSpPr txBox="1"/>
          <p:nvPr/>
        </p:nvSpPr>
        <p:spPr>
          <a:xfrm>
            <a:off x="557348" y="162850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config file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/hosts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0475E-9DC5-0004-2C21-1DD8ABAED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2128240"/>
            <a:ext cx="5410955" cy="158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933DC-4BEE-6B98-3632-A32B8197507C}"/>
              </a:ext>
            </a:extLst>
          </p:cNvPr>
          <p:cNvSpPr txBox="1"/>
          <p:nvPr/>
        </p:nvSpPr>
        <p:spPr>
          <a:xfrm>
            <a:off x="557348" y="3970423"/>
            <a:ext cx="85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command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systemctl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restart networking”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modify.</a:t>
            </a:r>
          </a:p>
        </p:txBody>
      </p:sp>
    </p:spTree>
    <p:extLst>
      <p:ext uri="{BB962C8B-B14F-4D97-AF65-F5344CB8AC3E}">
        <p14:creationId xmlns:p14="http://schemas.microsoft.com/office/powerpoint/2010/main" val="178282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B5C20-0204-8300-D1B6-D58D3DDE1A85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Mail.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45584-909D-8AFC-0A5C-7061742F5E1D}"/>
              </a:ext>
            </a:extLst>
          </p:cNvPr>
          <p:cNvSpPr txBox="1"/>
          <p:nvPr/>
        </p:nvSpPr>
        <p:spPr>
          <a:xfrm>
            <a:off x="990491" y="3341848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user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14200-7413-8EC4-3B69-C6E87EFFE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24" y="648007"/>
            <a:ext cx="4697630" cy="59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03056-E4F1-DE55-6E3C-FDC4DD9F87A4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Mail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4D2B8-7A50-E179-DE96-82AAD376A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96" y="2140575"/>
            <a:ext cx="4204488" cy="4333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BBC53C-BD3E-57F8-F5AD-8A4DA53710CD}"/>
              </a:ext>
            </a:extLst>
          </p:cNvPr>
          <p:cNvSpPr txBox="1"/>
          <p:nvPr/>
        </p:nvSpPr>
        <p:spPr>
          <a:xfrm>
            <a:off x="714104" y="1498096"/>
            <a:ext cx="974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ThunderBird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ThunderBird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login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user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33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AC5CC-7E7B-A81D-D135-C2852B6BAEF8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Mail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1DD31-BDB2-75F4-9B3F-2E6AC6E3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71" y="1614393"/>
            <a:ext cx="6917426" cy="49954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6EE279-E816-0B41-3421-2B3AFB5D677D}"/>
              </a:ext>
            </a:extLst>
          </p:cNvPr>
          <p:cNvSpPr/>
          <p:nvPr/>
        </p:nvSpPr>
        <p:spPr>
          <a:xfrm>
            <a:off x="2934789" y="5347063"/>
            <a:ext cx="1907177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9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4CEC3-AAB7-86F2-48F4-3A770C590936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Mail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9AC89-2132-644E-8E5B-5F73EBA06B4F}"/>
              </a:ext>
            </a:extLst>
          </p:cNvPr>
          <p:cNvSpPr txBox="1"/>
          <p:nvPr/>
        </p:nvSpPr>
        <p:spPr>
          <a:xfrm>
            <a:off x="322217" y="1641565"/>
            <a:ext cx="48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user1, user2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C641F-390A-B0BE-718C-F2A20A3C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6" y="2154366"/>
            <a:ext cx="5312208" cy="2244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4A9CA-CFF0-EE97-03F3-1A58D1755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8" y="2090057"/>
            <a:ext cx="4107760" cy="42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35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7C02A-6865-A248-69F8-DEBD1441B128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Mail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EDE04-F4BE-2616-3224-D33D5AC7D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6" y="879566"/>
            <a:ext cx="3432048" cy="5669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1C050-42E3-80E3-36EE-13A41641390D}"/>
              </a:ext>
            </a:extLst>
          </p:cNvPr>
          <p:cNvSpPr txBox="1"/>
          <p:nvPr/>
        </p:nvSpPr>
        <p:spPr>
          <a:xfrm>
            <a:off x="487680" y="2029097"/>
            <a:ext cx="443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user2 </a:t>
            </a:r>
            <a:r>
              <a:rPr lang="en-US" dirty="0" err="1"/>
              <a:t>bên</a:t>
            </a:r>
            <a:r>
              <a:rPr lang="en-US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3875180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B7AED-1F0B-95F0-C87E-48DFF98F947F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FCA90-DF5A-B04F-2230-C004106AE367}"/>
              </a:ext>
            </a:extLst>
          </p:cNvPr>
          <p:cNvSpPr txBox="1"/>
          <p:nvPr/>
        </p:nvSpPr>
        <p:spPr>
          <a:xfrm>
            <a:off x="505097" y="1715478"/>
            <a:ext cx="958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 user1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user2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client.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nhắn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wireshark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8B91F-C113-427C-9EF2-842ECF32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7" y="2238102"/>
            <a:ext cx="5295199" cy="4435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AF77D-60B5-5C6B-31E3-36E86EEE5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54" y="2238103"/>
            <a:ext cx="4816609" cy="44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3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BD008-45E4-7F97-DAC8-5404133B5EA5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BB762-1AD9-4ABE-1342-A3961B53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5" y="2011631"/>
            <a:ext cx="11104844" cy="4493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2026D2-380C-D7AA-17C9-F2E753FD3502}"/>
              </a:ext>
            </a:extLst>
          </p:cNvPr>
          <p:cNvSpPr txBox="1"/>
          <p:nvPr/>
        </p:nvSpPr>
        <p:spPr>
          <a:xfrm>
            <a:off x="592183" y="1567543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SMTP:</a:t>
            </a:r>
          </a:p>
        </p:txBody>
      </p:sp>
    </p:spTree>
    <p:extLst>
      <p:ext uri="{BB962C8B-B14F-4D97-AF65-F5344CB8AC3E}">
        <p14:creationId xmlns:p14="http://schemas.microsoft.com/office/powerpoint/2010/main" val="324697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BD008-45E4-7F97-DAC8-5404133B5EA5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V.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026D2-380C-D7AA-17C9-F2E753FD3502}"/>
              </a:ext>
            </a:extLst>
          </p:cNvPr>
          <p:cNvSpPr txBox="1"/>
          <p:nvPr/>
        </p:nvSpPr>
        <p:spPr>
          <a:xfrm>
            <a:off x="592183" y="1567543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6A62A-842C-9BE8-9A05-83658AB13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5" y="1936875"/>
            <a:ext cx="9058767" cy="4594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E682F-FBEB-E292-03D2-D5979B02C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16" y="1936875"/>
            <a:ext cx="9058767" cy="459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8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00A2E-995C-E954-C39B-30C230AABEB3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VMWare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95129-5216-2AA9-1D15-86ADFC68BDAC}"/>
              </a:ext>
            </a:extLst>
          </p:cNvPr>
          <p:cNvSpPr txBox="1"/>
          <p:nvPr/>
        </p:nvSpPr>
        <p:spPr>
          <a:xfrm>
            <a:off x="1201783" y="1498096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409B5-3F92-C52C-3090-3F427BAB0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77" y="1973717"/>
            <a:ext cx="6538857" cy="4542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118AEE-DEA0-3DF2-7583-D900C920C199}"/>
              </a:ext>
            </a:extLst>
          </p:cNvPr>
          <p:cNvSpPr/>
          <p:nvPr/>
        </p:nvSpPr>
        <p:spPr>
          <a:xfrm>
            <a:off x="3544389" y="2612571"/>
            <a:ext cx="644434" cy="444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C30CD-E8AD-F88C-3DEF-C5AE7B695F45}"/>
              </a:ext>
            </a:extLst>
          </p:cNvPr>
          <p:cNvSpPr/>
          <p:nvPr/>
        </p:nvSpPr>
        <p:spPr>
          <a:xfrm>
            <a:off x="3544389" y="4537166"/>
            <a:ext cx="5004355" cy="444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D0690-AA63-E423-9C39-DFCB03B0A752}"/>
              </a:ext>
            </a:extLst>
          </p:cNvPr>
          <p:cNvSpPr txBox="1"/>
          <p:nvPr/>
        </p:nvSpPr>
        <p:spPr>
          <a:xfrm>
            <a:off x="4302034" y="2421426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003EC-9321-5C20-220D-BB930D3511C0}"/>
              </a:ext>
            </a:extLst>
          </p:cNvPr>
          <p:cNvSpPr txBox="1"/>
          <p:nvPr/>
        </p:nvSpPr>
        <p:spPr>
          <a:xfrm>
            <a:off x="8235235" y="4114690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0000"/>
                </a:highligh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188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32618-0819-A602-E150-7F965E276A29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VMWare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0016A-5856-F423-9DCE-2AA9FB5AFAE9}"/>
              </a:ext>
            </a:extLst>
          </p:cNvPr>
          <p:cNvSpPr txBox="1"/>
          <p:nvPr/>
        </p:nvSpPr>
        <p:spPr>
          <a:xfrm>
            <a:off x="1201783" y="1498096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6BC02-2EBD-DA72-C312-A1A85A4BE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09" y="1593669"/>
            <a:ext cx="5120182" cy="50900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F72ED3-0F26-81F4-7B0B-F62B43F646A0}"/>
              </a:ext>
            </a:extLst>
          </p:cNvPr>
          <p:cNvSpPr/>
          <p:nvPr/>
        </p:nvSpPr>
        <p:spPr>
          <a:xfrm>
            <a:off x="3579223" y="2272937"/>
            <a:ext cx="5042263" cy="148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69069-DB31-A582-E93C-6FBD6680644C}"/>
              </a:ext>
            </a:extLst>
          </p:cNvPr>
          <p:cNvSpPr/>
          <p:nvPr/>
        </p:nvSpPr>
        <p:spPr>
          <a:xfrm>
            <a:off x="5747657" y="3666308"/>
            <a:ext cx="914400" cy="148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36194-FC7B-72C8-9E07-DD1E2C1F2B00}"/>
              </a:ext>
            </a:extLst>
          </p:cNvPr>
          <p:cNvSpPr/>
          <p:nvPr/>
        </p:nvSpPr>
        <p:spPr>
          <a:xfrm>
            <a:off x="3579223" y="5026531"/>
            <a:ext cx="3413760" cy="946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A784F-02DD-E3C2-28D7-F25A0CE37AC9}"/>
              </a:ext>
            </a:extLst>
          </p:cNvPr>
          <p:cNvSpPr/>
          <p:nvPr/>
        </p:nvSpPr>
        <p:spPr>
          <a:xfrm>
            <a:off x="3579223" y="4824216"/>
            <a:ext cx="2725783" cy="139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2FAC7-B6F7-2643-64FA-7EB415D8AAF3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VMWare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D6E46-D093-CACD-0E4E-21903A537336}"/>
              </a:ext>
            </a:extLst>
          </p:cNvPr>
          <p:cNvSpPr txBox="1"/>
          <p:nvPr/>
        </p:nvSpPr>
        <p:spPr>
          <a:xfrm>
            <a:off x="1201783" y="1498096"/>
            <a:ext cx="478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04CCE-CD61-F248-4354-94A765E7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121"/>
            <a:ext cx="5738091" cy="652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8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F7F355-3D46-0695-EC04-FA74D8F9437E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64B47-7219-80A7-D6E1-783C3549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5" y="1498096"/>
            <a:ext cx="9379131" cy="52757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975C6C-B832-9694-246F-2562914BB4F2}"/>
              </a:ext>
            </a:extLst>
          </p:cNvPr>
          <p:cNvSpPr/>
          <p:nvPr/>
        </p:nvSpPr>
        <p:spPr>
          <a:xfrm>
            <a:off x="7471954" y="3204754"/>
            <a:ext cx="200297" cy="224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F37594-92C3-D14D-1A8E-5D302A57B51C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082C-6544-3BFA-B272-66BAAB37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28" y="1838692"/>
            <a:ext cx="5229955" cy="4486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F1BD10-8390-36A1-741B-F9BF5D015C6E}"/>
              </a:ext>
            </a:extLst>
          </p:cNvPr>
          <p:cNvSpPr/>
          <p:nvPr/>
        </p:nvSpPr>
        <p:spPr>
          <a:xfrm>
            <a:off x="4606834" y="2995749"/>
            <a:ext cx="783772" cy="200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182C4-964A-4E67-606D-D6B1737BE993}"/>
              </a:ext>
            </a:extLst>
          </p:cNvPr>
          <p:cNvSpPr/>
          <p:nvPr/>
        </p:nvSpPr>
        <p:spPr>
          <a:xfrm>
            <a:off x="3248297" y="3429000"/>
            <a:ext cx="3143794" cy="209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356E8-6EC3-4245-4BA5-B99055E38E60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25CB9-0F7C-0603-CCA8-29482C3B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4" y="2214393"/>
            <a:ext cx="5344271" cy="2429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95EFC-6B1C-A078-3664-726CF36B53E3}"/>
              </a:ext>
            </a:extLst>
          </p:cNvPr>
          <p:cNvSpPr txBox="1"/>
          <p:nvPr/>
        </p:nvSpPr>
        <p:spPr>
          <a:xfrm>
            <a:off x="592182" y="1637211"/>
            <a:ext cx="88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command “nano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/hosts/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config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3734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3DF2C-A2BD-6265-695B-59CC9B5183F2}"/>
              </a:ext>
            </a:extLst>
          </p:cNvPr>
          <p:cNvSpPr txBox="1"/>
          <p:nvPr/>
        </p:nvSpPr>
        <p:spPr>
          <a:xfrm>
            <a:off x="322217" y="944098"/>
            <a:ext cx="5773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68BA9-1863-58FD-91C3-C618FADC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4" y="2084316"/>
            <a:ext cx="10851311" cy="27087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5AA25E-9598-6F92-2A64-06D0EE763834}"/>
              </a:ext>
            </a:extLst>
          </p:cNvPr>
          <p:cNvSpPr/>
          <p:nvPr/>
        </p:nvSpPr>
        <p:spPr>
          <a:xfrm>
            <a:off x="2823882" y="3299012"/>
            <a:ext cx="4177553" cy="44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30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746</TotalTime>
  <Words>490</Words>
  <Application>Microsoft Office PowerPoint</Application>
  <PresentationFormat>Widescreen</PresentationFormat>
  <Paragraphs>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Century Gothic</vt:lpstr>
      <vt:lpstr>Wingdings 3</vt:lpstr>
      <vt:lpstr>Slice</vt:lpstr>
      <vt:lpstr>Bài 6: Triển khai giao thức pop3, smtp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Triển khai giao thức pop3, smtp</dc:title>
  <dc:creator>Mạnh Hùng</dc:creator>
  <cp:lastModifiedBy>Mạnh Hùng</cp:lastModifiedBy>
  <cp:revision>1</cp:revision>
  <dcterms:created xsi:type="dcterms:W3CDTF">2023-03-04T11:49:03Z</dcterms:created>
  <dcterms:modified xsi:type="dcterms:W3CDTF">2023-03-05T00:19:01Z</dcterms:modified>
</cp:coreProperties>
</file>