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Merriweather Light"/>
      <p:regular r:id="rId29"/>
      <p:bold r:id="rId30"/>
      <p:italic r:id="rId31"/>
      <p:boldItalic r:id="rId32"/>
    </p:embeddedFont>
    <p:embeddedFont>
      <p:font typeface="Montserrat"/>
      <p:regular r:id="rId33"/>
      <p:bold r:id="rId34"/>
      <p:italic r:id="rId35"/>
      <p:boldItalic r:id="rId36"/>
    </p:embeddedFont>
    <p:embeddedFont>
      <p:font typeface="Open Sans SemiBold"/>
      <p:regular r:id="rId37"/>
      <p:bold r:id="rId38"/>
      <p:italic r:id="rId39"/>
      <p:boldItalic r:id="rId40"/>
    </p:embeddedFont>
    <p:embeddedFont>
      <p:font typeface="Vidaloka"/>
      <p:regular r:id="rId41"/>
    </p:embeddedFont>
    <p:embeddedFont>
      <p:font typeface="Russo One"/>
      <p:regular r:id="rId42"/>
    </p:embeddedFont>
    <p:embeddedFont>
      <p:font typeface="Mako"/>
      <p:regular r:id="rId43"/>
    </p:embeddedFont>
    <p:embeddedFont>
      <p:font typeface="Crimson Text"/>
      <p:regular r:id="rId44"/>
      <p:bold r:id="rId45"/>
      <p:italic r:id="rId46"/>
      <p:boldItalic r:id="rId47"/>
    </p:embeddedFont>
    <p:embeddedFont>
      <p:font typeface="Open Sans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SemiBold-boldItalic.fntdata"/><Relationship Id="rId42" Type="http://schemas.openxmlformats.org/officeDocument/2006/relationships/font" Target="fonts/RussoOne-regular.fntdata"/><Relationship Id="rId41" Type="http://schemas.openxmlformats.org/officeDocument/2006/relationships/font" Target="fonts/Vidaloka-regular.fntdata"/><Relationship Id="rId44" Type="http://schemas.openxmlformats.org/officeDocument/2006/relationships/font" Target="fonts/CrimsonText-regular.fntdata"/><Relationship Id="rId43" Type="http://schemas.openxmlformats.org/officeDocument/2006/relationships/font" Target="fonts/Mako-regular.fntdata"/><Relationship Id="rId46" Type="http://schemas.openxmlformats.org/officeDocument/2006/relationships/font" Target="fonts/CrimsonText-italic.fntdata"/><Relationship Id="rId45" Type="http://schemas.openxmlformats.org/officeDocument/2006/relationships/font" Target="fonts/CrimsonTex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OpenSans-regular.fntdata"/><Relationship Id="rId47" Type="http://schemas.openxmlformats.org/officeDocument/2006/relationships/font" Target="fonts/CrimsonText-boldItalic.fntdata"/><Relationship Id="rId49" Type="http://schemas.openxmlformats.org/officeDocument/2006/relationships/font" Target="fonts/Open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erriweatherLight-italic.fntdata"/><Relationship Id="rId30" Type="http://schemas.openxmlformats.org/officeDocument/2006/relationships/font" Target="fonts/MerriweatherLight-bold.fntdata"/><Relationship Id="rId33" Type="http://schemas.openxmlformats.org/officeDocument/2006/relationships/font" Target="fonts/Montserrat-regular.fntdata"/><Relationship Id="rId32" Type="http://schemas.openxmlformats.org/officeDocument/2006/relationships/font" Target="fonts/MerriweatherLight-boldItalic.fntdata"/><Relationship Id="rId35" Type="http://schemas.openxmlformats.org/officeDocument/2006/relationships/font" Target="fonts/Montserrat-italic.fntdata"/><Relationship Id="rId34" Type="http://schemas.openxmlformats.org/officeDocument/2006/relationships/font" Target="fonts/Montserrat-bold.fntdata"/><Relationship Id="rId37" Type="http://schemas.openxmlformats.org/officeDocument/2006/relationships/font" Target="fonts/OpenSansSemiBold-regular.fntdata"/><Relationship Id="rId36" Type="http://schemas.openxmlformats.org/officeDocument/2006/relationships/font" Target="fonts/Montserrat-boldItalic.fntdata"/><Relationship Id="rId39" Type="http://schemas.openxmlformats.org/officeDocument/2006/relationships/font" Target="fonts/OpenSansSemiBold-italic.fntdata"/><Relationship Id="rId38" Type="http://schemas.openxmlformats.org/officeDocument/2006/relationships/font" Target="fonts/OpenSansSemiBold-bold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font" Target="fonts/MerriweatherLight-regular.fntdata"/><Relationship Id="rId51" Type="http://schemas.openxmlformats.org/officeDocument/2006/relationships/font" Target="fonts/OpenSans-boldItalic.fntdata"/><Relationship Id="rId50" Type="http://schemas.openxmlformats.org/officeDocument/2006/relationships/font" Target="fonts/Open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dc96ea9f0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2dc96ea9f0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dc96ea9f0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2dc96ea9f0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2dc96ea9f0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2dc96ea9f0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2dc96ea9f0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2dc96ea9f0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2dc96ea9f02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2dc96ea9f0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dc96ea9f0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2dc96ea9f0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2dc96ea9f0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2dc96ea9f0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2dc96ea9f0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2dc96ea9f0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2dc96ea9f0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2dc96ea9f0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cc7554a049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cc7554a049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cf7a3c503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cf7a3c503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2dc96ea9f0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2dc96ea9f0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2dc96ea9f02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2dc96ea9f0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2dc96ea9f02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2dc96ea9f0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2dc96ea9f02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2dc96ea9f0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2dc96ea9f02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2dc96ea9f02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05aad17dc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105aad17dc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2dc96ea9f02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2dc96ea9f0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cd8a80d6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cd8a80d6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2dc96ea9f0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2dc96ea9f0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05aad17dc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05aad17dc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2dc96ea9f0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2dc96ea9f0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2dc96ea9f0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2dc96ea9f0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hasCustomPrompt="1" type="title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68" name="Google Shape;68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6" name="Google Shape;76;p13"/>
          <p:cNvSpPr txBox="1"/>
          <p:nvPr>
            <p:ph idx="2" type="subTitle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3" type="subTitle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8" name="Google Shape;78;p13"/>
          <p:cNvSpPr txBox="1"/>
          <p:nvPr>
            <p:ph idx="4" type="subTitle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5" type="subTitle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0" name="Google Shape;80;p13"/>
          <p:cNvSpPr txBox="1"/>
          <p:nvPr>
            <p:ph idx="6" type="subTitle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7" type="subTitle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2" name="Google Shape;82;p13"/>
          <p:cNvSpPr txBox="1"/>
          <p:nvPr>
            <p:ph idx="8" type="subTitle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9" type="title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hasCustomPrompt="1" idx="13" type="title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hasCustomPrompt="1" idx="14" type="title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hasCustomPrompt="1" idx="15" type="title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4"/>
          <p:cNvSpPr txBox="1"/>
          <p:nvPr>
            <p:ph hasCustomPrompt="1" idx="2" type="title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3" type="title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" name="Google Shape;94;p14"/>
          <p:cNvSpPr txBox="1"/>
          <p:nvPr>
            <p:ph hasCustomPrompt="1" idx="4" type="title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/>
          <p:nvPr>
            <p:ph idx="5" type="subTitle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6" type="title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14"/>
          <p:cNvSpPr txBox="1"/>
          <p:nvPr>
            <p:ph hasCustomPrompt="1" idx="7" type="title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/>
          <p:nvPr>
            <p:ph idx="8" type="subTitle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9" type="title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" name="Google Shape;100;p14"/>
          <p:cNvSpPr txBox="1"/>
          <p:nvPr>
            <p:ph hasCustomPrompt="1" idx="13" type="title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/>
          <p:nvPr>
            <p:ph idx="14" type="subTitle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5" type="title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14"/>
          <p:cNvSpPr txBox="1"/>
          <p:nvPr>
            <p:ph hasCustomPrompt="1" idx="16" type="title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/>
          <p:nvPr>
            <p:ph idx="17" type="subTitle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8" type="title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4"/>
          <p:cNvSpPr txBox="1"/>
          <p:nvPr>
            <p:ph hasCustomPrompt="1" idx="19" type="title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/>
          <p:nvPr>
            <p:ph idx="20" type="subTitle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21" type="title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1" type="subTitle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6" name="Google Shape;116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12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20" name="Google Shape;120;p16"/>
          <p:cNvSpPr txBox="1"/>
          <p:nvPr>
            <p:ph idx="1" type="subTitle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3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idx="1" type="subTitle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17"/>
          <p:cNvSpPr txBox="1"/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28" name="Google Shape;12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34" name="Google Shape;134;p18"/>
          <p:cNvSpPr txBox="1"/>
          <p:nvPr>
            <p:ph idx="1" type="subTitle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35" name="Google Shape;135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4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39" name="Google Shape;139;p19"/>
          <p:cNvSpPr txBox="1"/>
          <p:nvPr>
            <p:ph idx="1" type="subTitle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40" name="Google Shape;140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5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8" name="Google Shape;148;p20"/>
          <p:cNvSpPr txBox="1"/>
          <p:nvPr>
            <p:ph hasCustomPrompt="1" idx="2" type="title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49" name="Google Shape;149;p20"/>
          <p:cNvSpPr txBox="1"/>
          <p:nvPr>
            <p:ph idx="1" type="subTitle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50" name="Google Shape;150;p20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0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56" name="Google Shape;156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1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6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7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9" name="Google Shape;169;p23"/>
          <p:cNvSpPr txBox="1"/>
          <p:nvPr>
            <p:ph idx="1" type="subTitle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0" name="Google Shape;170;p23"/>
          <p:cNvSpPr txBox="1"/>
          <p:nvPr>
            <p:ph idx="2" type="subTitle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3"/>
          <p:cNvSpPr txBox="1"/>
          <p:nvPr>
            <p:ph idx="3" type="subTitle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2" name="Google Shape;172;p23"/>
          <p:cNvSpPr txBox="1"/>
          <p:nvPr>
            <p:ph idx="4" type="subTitle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3"/>
          <p:cNvSpPr txBox="1"/>
          <p:nvPr>
            <p:ph idx="5" type="subTitle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4" name="Google Shape;174;p23"/>
          <p:cNvSpPr txBox="1"/>
          <p:nvPr>
            <p:ph idx="6" type="subTitle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3"/>
          <p:cNvSpPr txBox="1"/>
          <p:nvPr>
            <p:ph idx="7" type="subTitle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6" name="Google Shape;176;p23"/>
          <p:cNvSpPr txBox="1"/>
          <p:nvPr>
            <p:ph idx="8" type="subTitle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77" name="Google Shape;177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8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2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24"/>
          <p:cNvSpPr txBox="1"/>
          <p:nvPr>
            <p:ph idx="1" type="body"/>
          </p:nvPr>
        </p:nvSpPr>
        <p:spPr>
          <a:xfrm>
            <a:off x="5547900" y="3007750"/>
            <a:ext cx="2883000" cy="15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19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hasCustomPrompt="1" type="title"/>
          </p:nvPr>
        </p:nvSpPr>
        <p:spPr>
          <a:xfrm>
            <a:off x="713225" y="1345375"/>
            <a:ext cx="61203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7" name="Google Shape;187;p25"/>
          <p:cNvSpPr txBox="1"/>
          <p:nvPr>
            <p:ph idx="1" type="subTitle"/>
          </p:nvPr>
        </p:nvSpPr>
        <p:spPr>
          <a:xfrm>
            <a:off x="7132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88" name="Google Shape;188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2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4" name="Google Shape;194;p26"/>
          <p:cNvSpPr txBox="1"/>
          <p:nvPr>
            <p:ph hasCustomPrompt="1" idx="2" type="title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95" name="Google Shape;195;p26"/>
          <p:cNvSpPr txBox="1"/>
          <p:nvPr>
            <p:ph idx="1" type="subTitle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6" name="Google Shape;196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6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20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4373850" y="944250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1" name="Google Shape;201;p27"/>
          <p:cNvSpPr txBox="1"/>
          <p:nvPr>
            <p:ph hasCustomPrompt="1" idx="2" type="title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202" name="Google Shape;202;p27"/>
          <p:cNvSpPr txBox="1"/>
          <p:nvPr>
            <p:ph idx="1" type="subTitle"/>
          </p:nvPr>
        </p:nvSpPr>
        <p:spPr>
          <a:xfrm>
            <a:off x="4373850" y="1593150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3" name="Google Shape;203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2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1043725" y="922567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1" name="Google Shape;211;p28"/>
          <p:cNvSpPr txBox="1"/>
          <p:nvPr>
            <p:ph idx="1" type="subTitle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2" name="Google Shape;212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8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type="title"/>
          </p:nvPr>
        </p:nvSpPr>
        <p:spPr>
          <a:xfrm>
            <a:off x="5310925" y="962565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7" name="Google Shape;217;p29"/>
          <p:cNvSpPr txBox="1"/>
          <p:nvPr>
            <p:ph idx="1" type="subTitle"/>
          </p:nvPr>
        </p:nvSpPr>
        <p:spPr>
          <a:xfrm>
            <a:off x="5310925" y="3400935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8" name="Google Shape;218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2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idx="1" type="subTitle"/>
          </p:nvPr>
        </p:nvSpPr>
        <p:spPr>
          <a:xfrm>
            <a:off x="3509000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26" name="Google Shape;226;p30"/>
          <p:cNvSpPr txBox="1"/>
          <p:nvPr>
            <p:ph idx="2" type="subTitle"/>
          </p:nvPr>
        </p:nvSpPr>
        <p:spPr>
          <a:xfrm>
            <a:off x="35090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0"/>
          <p:cNvSpPr txBox="1"/>
          <p:nvPr>
            <p:ph idx="3" type="subTitle"/>
          </p:nvPr>
        </p:nvSpPr>
        <p:spPr>
          <a:xfrm>
            <a:off x="95302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28" name="Google Shape;228;p30"/>
          <p:cNvSpPr txBox="1"/>
          <p:nvPr>
            <p:ph idx="4" type="subTitle"/>
          </p:nvPr>
        </p:nvSpPr>
        <p:spPr>
          <a:xfrm>
            <a:off x="9531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0"/>
          <p:cNvSpPr txBox="1"/>
          <p:nvPr>
            <p:ph idx="5" type="subTitle"/>
          </p:nvPr>
        </p:nvSpPr>
        <p:spPr>
          <a:xfrm>
            <a:off x="606487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0" name="Google Shape;230;p30"/>
          <p:cNvSpPr txBox="1"/>
          <p:nvPr>
            <p:ph idx="6" type="subTitle"/>
          </p:nvPr>
        </p:nvSpPr>
        <p:spPr>
          <a:xfrm>
            <a:off x="606487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0"/>
          <p:cNvSpPr txBox="1"/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32" name="Google Shape;232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2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idx="1" type="subTitle"/>
          </p:nvPr>
        </p:nvSpPr>
        <p:spPr>
          <a:xfrm>
            <a:off x="3509000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6" name="Google Shape;236;p31"/>
          <p:cNvSpPr txBox="1"/>
          <p:nvPr>
            <p:ph idx="2" type="subTitle"/>
          </p:nvPr>
        </p:nvSpPr>
        <p:spPr>
          <a:xfrm>
            <a:off x="35090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31"/>
          <p:cNvSpPr txBox="1"/>
          <p:nvPr>
            <p:ph idx="3" type="subTitle"/>
          </p:nvPr>
        </p:nvSpPr>
        <p:spPr>
          <a:xfrm>
            <a:off x="95302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8" name="Google Shape;238;p31"/>
          <p:cNvSpPr txBox="1"/>
          <p:nvPr>
            <p:ph idx="4" type="subTitle"/>
          </p:nvPr>
        </p:nvSpPr>
        <p:spPr>
          <a:xfrm>
            <a:off x="9531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1"/>
          <p:cNvSpPr txBox="1"/>
          <p:nvPr>
            <p:ph idx="5" type="subTitle"/>
          </p:nvPr>
        </p:nvSpPr>
        <p:spPr>
          <a:xfrm>
            <a:off x="606487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0" name="Google Shape;240;p31"/>
          <p:cNvSpPr txBox="1"/>
          <p:nvPr>
            <p:ph idx="6" type="subTitle"/>
          </p:nvPr>
        </p:nvSpPr>
        <p:spPr>
          <a:xfrm>
            <a:off x="606487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31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242" name="Google Shape;242;p31"/>
          <p:cNvSpPr txBox="1"/>
          <p:nvPr>
            <p:ph idx="7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3" name="Google Shape;243;p31"/>
          <p:cNvSpPr txBox="1"/>
          <p:nvPr>
            <p:ph idx="8" type="subTitle"/>
          </p:nvPr>
        </p:nvSpPr>
        <p:spPr>
          <a:xfrm>
            <a:off x="35090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31"/>
          <p:cNvSpPr txBox="1"/>
          <p:nvPr>
            <p:ph idx="9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5" name="Google Shape;245;p31"/>
          <p:cNvSpPr txBox="1"/>
          <p:nvPr>
            <p:ph idx="13" type="subTitle"/>
          </p:nvPr>
        </p:nvSpPr>
        <p:spPr>
          <a:xfrm>
            <a:off x="9531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31"/>
          <p:cNvSpPr txBox="1"/>
          <p:nvPr>
            <p:ph idx="14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7" name="Google Shape;247;p31"/>
          <p:cNvSpPr txBox="1"/>
          <p:nvPr>
            <p:ph idx="15" type="subTitle"/>
          </p:nvPr>
        </p:nvSpPr>
        <p:spPr>
          <a:xfrm>
            <a:off x="606487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48" name="Google Shape;248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3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3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 -">
  <p:cSld name="CUSTOM_32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4" name="Google Shape;254;p32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32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6" name="Google Shape;256;p32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32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8" name="Google Shape;258;p32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32"/>
          <p:cNvSpPr txBox="1"/>
          <p:nvPr>
            <p:ph idx="7" type="subTitle"/>
          </p:nvPr>
        </p:nvSpPr>
        <p:spPr>
          <a:xfrm>
            <a:off x="3414050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0" name="Google Shape;260;p32"/>
          <p:cNvSpPr txBox="1"/>
          <p:nvPr>
            <p:ph idx="8" type="subTitle"/>
          </p:nvPr>
        </p:nvSpPr>
        <p:spPr>
          <a:xfrm>
            <a:off x="3564200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32"/>
          <p:cNvSpPr txBox="1"/>
          <p:nvPr>
            <p:ph idx="9" type="subTitle"/>
          </p:nvPr>
        </p:nvSpPr>
        <p:spPr>
          <a:xfrm>
            <a:off x="7057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2" name="Google Shape;262;p32"/>
          <p:cNvSpPr txBox="1"/>
          <p:nvPr>
            <p:ph idx="13" type="subTitle"/>
          </p:nvPr>
        </p:nvSpPr>
        <p:spPr>
          <a:xfrm>
            <a:off x="8558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32"/>
          <p:cNvSpPr txBox="1"/>
          <p:nvPr>
            <p:ph idx="14" type="subTitle"/>
          </p:nvPr>
        </p:nvSpPr>
        <p:spPr>
          <a:xfrm>
            <a:off x="61223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4" name="Google Shape;264;p32"/>
          <p:cNvSpPr txBox="1"/>
          <p:nvPr>
            <p:ph idx="15" type="subTitle"/>
          </p:nvPr>
        </p:nvSpPr>
        <p:spPr>
          <a:xfrm>
            <a:off x="62724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32"/>
          <p:cNvSpPr txBox="1"/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66" name="Google Shape;266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33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0" name="Google Shape;270;p33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33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2" name="Google Shape;272;p33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33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4" name="Google Shape;274;p33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33"/>
          <p:cNvSpPr txBox="1"/>
          <p:nvPr>
            <p:ph idx="7" type="subTitle"/>
          </p:nvPr>
        </p:nvSpPr>
        <p:spPr>
          <a:xfrm>
            <a:off x="2059863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6" name="Google Shape;276;p33"/>
          <p:cNvSpPr txBox="1"/>
          <p:nvPr>
            <p:ph idx="8" type="subTitle"/>
          </p:nvPr>
        </p:nvSpPr>
        <p:spPr>
          <a:xfrm>
            <a:off x="2210013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33"/>
          <p:cNvSpPr txBox="1"/>
          <p:nvPr>
            <p:ph idx="9" type="subTitle"/>
          </p:nvPr>
        </p:nvSpPr>
        <p:spPr>
          <a:xfrm>
            <a:off x="4768138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8" name="Google Shape;278;p33"/>
          <p:cNvSpPr txBox="1"/>
          <p:nvPr>
            <p:ph idx="13" type="subTitle"/>
          </p:nvPr>
        </p:nvSpPr>
        <p:spPr>
          <a:xfrm>
            <a:off x="4918288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33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80" name="Google Shape;280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3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3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4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/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286" name="Google Shape;286;p3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3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3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3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3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3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35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/>
          <p:nvPr>
            <p:ph idx="1" type="subTitle"/>
          </p:nvPr>
        </p:nvSpPr>
        <p:spPr>
          <a:xfrm>
            <a:off x="49168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4" name="Google Shape;294;p35"/>
          <p:cNvSpPr txBox="1"/>
          <p:nvPr>
            <p:ph idx="2" type="subTitle"/>
          </p:nvPr>
        </p:nvSpPr>
        <p:spPr>
          <a:xfrm>
            <a:off x="50589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35"/>
          <p:cNvSpPr txBox="1"/>
          <p:nvPr>
            <p:ph idx="3" type="subTitle"/>
          </p:nvPr>
        </p:nvSpPr>
        <p:spPr>
          <a:xfrm>
            <a:off x="19111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6" name="Google Shape;296;p35"/>
          <p:cNvSpPr txBox="1"/>
          <p:nvPr>
            <p:ph idx="4" type="subTitle"/>
          </p:nvPr>
        </p:nvSpPr>
        <p:spPr>
          <a:xfrm>
            <a:off x="20533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35"/>
          <p:cNvSpPr txBox="1"/>
          <p:nvPr>
            <p:ph idx="5" type="subTitle"/>
          </p:nvPr>
        </p:nvSpPr>
        <p:spPr>
          <a:xfrm>
            <a:off x="49168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8" name="Google Shape;298;p35"/>
          <p:cNvSpPr txBox="1"/>
          <p:nvPr>
            <p:ph idx="6" type="subTitle"/>
          </p:nvPr>
        </p:nvSpPr>
        <p:spPr>
          <a:xfrm>
            <a:off x="50589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35"/>
          <p:cNvSpPr txBox="1"/>
          <p:nvPr>
            <p:ph idx="7" type="subTitle"/>
          </p:nvPr>
        </p:nvSpPr>
        <p:spPr>
          <a:xfrm>
            <a:off x="19111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0" name="Google Shape;300;p35"/>
          <p:cNvSpPr txBox="1"/>
          <p:nvPr>
            <p:ph idx="8" type="subTitle"/>
          </p:nvPr>
        </p:nvSpPr>
        <p:spPr>
          <a:xfrm>
            <a:off x="20532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35"/>
          <p:cNvSpPr txBox="1"/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02" name="Google Shape;302;p3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3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6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/>
          <p:nvPr>
            <p:ph idx="1" type="subTitle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6" name="Google Shape;306;p36"/>
          <p:cNvSpPr txBox="1"/>
          <p:nvPr>
            <p:ph idx="2" type="subTitle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36"/>
          <p:cNvSpPr txBox="1"/>
          <p:nvPr>
            <p:ph idx="3" type="subTitle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8" name="Google Shape;308;p36"/>
          <p:cNvSpPr txBox="1"/>
          <p:nvPr>
            <p:ph idx="4" type="subTitle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36"/>
          <p:cNvSpPr txBox="1"/>
          <p:nvPr>
            <p:ph idx="5" type="subTitle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10" name="Google Shape;310;p36"/>
          <p:cNvSpPr txBox="1"/>
          <p:nvPr>
            <p:ph idx="6" type="subTitle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36"/>
          <p:cNvSpPr txBox="1"/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12" name="Google Shape;312;p3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3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36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23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6" name="Google Shape;316;p3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3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3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3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3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3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2" name="Google Shape;322;p37"/>
          <p:cNvSpPr txBox="1"/>
          <p:nvPr>
            <p:ph type="title"/>
          </p:nvPr>
        </p:nvSpPr>
        <p:spPr>
          <a:xfrm>
            <a:off x="2780100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3" name="Google Shape;323;p37"/>
          <p:cNvSpPr txBox="1"/>
          <p:nvPr>
            <p:ph idx="1" type="subTitle"/>
          </p:nvPr>
        </p:nvSpPr>
        <p:spPr>
          <a:xfrm>
            <a:off x="53066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4" name="Google Shape;324;p37"/>
          <p:cNvSpPr txBox="1"/>
          <p:nvPr>
            <p:ph idx="2" type="subTitle"/>
          </p:nvPr>
        </p:nvSpPr>
        <p:spPr>
          <a:xfrm>
            <a:off x="53066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37"/>
          <p:cNvSpPr txBox="1"/>
          <p:nvPr>
            <p:ph idx="3" type="subTitle"/>
          </p:nvPr>
        </p:nvSpPr>
        <p:spPr>
          <a:xfrm>
            <a:off x="13512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6" name="Google Shape;326;p37"/>
          <p:cNvSpPr txBox="1"/>
          <p:nvPr>
            <p:ph idx="4" type="subTitle"/>
          </p:nvPr>
        </p:nvSpPr>
        <p:spPr>
          <a:xfrm>
            <a:off x="13512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37"/>
          <p:cNvSpPr txBox="1"/>
          <p:nvPr>
            <p:ph idx="5" type="subTitle"/>
          </p:nvPr>
        </p:nvSpPr>
        <p:spPr>
          <a:xfrm>
            <a:off x="53066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8" name="Google Shape;328;p37"/>
          <p:cNvSpPr txBox="1"/>
          <p:nvPr>
            <p:ph idx="6" type="subTitle"/>
          </p:nvPr>
        </p:nvSpPr>
        <p:spPr>
          <a:xfrm>
            <a:off x="530665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37"/>
          <p:cNvSpPr txBox="1"/>
          <p:nvPr>
            <p:ph idx="7" type="subTitle"/>
          </p:nvPr>
        </p:nvSpPr>
        <p:spPr>
          <a:xfrm>
            <a:off x="13512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30" name="Google Shape;330;p37"/>
          <p:cNvSpPr txBox="1"/>
          <p:nvPr>
            <p:ph idx="8" type="subTitle"/>
          </p:nvPr>
        </p:nvSpPr>
        <p:spPr>
          <a:xfrm>
            <a:off x="135130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37"/>
          <p:cNvSpPr txBox="1"/>
          <p:nvPr>
            <p:ph hasCustomPrompt="1" idx="9" type="title"/>
          </p:nvPr>
        </p:nvSpPr>
        <p:spPr>
          <a:xfrm>
            <a:off x="13512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2" name="Google Shape;332;p37"/>
          <p:cNvSpPr txBox="1"/>
          <p:nvPr>
            <p:ph hasCustomPrompt="1" idx="13" type="title"/>
          </p:nvPr>
        </p:nvSpPr>
        <p:spPr>
          <a:xfrm>
            <a:off x="53066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3" name="Google Shape;333;p37"/>
          <p:cNvSpPr txBox="1"/>
          <p:nvPr>
            <p:ph hasCustomPrompt="1" idx="14" type="title"/>
          </p:nvPr>
        </p:nvSpPr>
        <p:spPr>
          <a:xfrm>
            <a:off x="135130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4" name="Google Shape;334;p37"/>
          <p:cNvSpPr txBox="1"/>
          <p:nvPr>
            <p:ph hasCustomPrompt="1" idx="15" type="title"/>
          </p:nvPr>
        </p:nvSpPr>
        <p:spPr>
          <a:xfrm>
            <a:off x="530665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_2_1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/>
          <p:nvPr>
            <p:ph idx="1" type="subTitle"/>
          </p:nvPr>
        </p:nvSpPr>
        <p:spPr>
          <a:xfrm>
            <a:off x="37183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7" name="Google Shape;337;p38"/>
          <p:cNvSpPr txBox="1"/>
          <p:nvPr>
            <p:ph idx="2" type="subTitle"/>
          </p:nvPr>
        </p:nvSpPr>
        <p:spPr>
          <a:xfrm>
            <a:off x="3617675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38" name="Google Shape;338;p38"/>
          <p:cNvSpPr txBox="1"/>
          <p:nvPr>
            <p:ph idx="3" type="subTitle"/>
          </p:nvPr>
        </p:nvSpPr>
        <p:spPr>
          <a:xfrm>
            <a:off x="13280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9" name="Google Shape;339;p38"/>
          <p:cNvSpPr txBox="1"/>
          <p:nvPr>
            <p:ph idx="4" type="subTitle"/>
          </p:nvPr>
        </p:nvSpPr>
        <p:spPr>
          <a:xfrm>
            <a:off x="1227426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40" name="Google Shape;340;p38"/>
          <p:cNvSpPr txBox="1"/>
          <p:nvPr>
            <p:ph idx="5" type="subTitle"/>
          </p:nvPr>
        </p:nvSpPr>
        <p:spPr>
          <a:xfrm>
            <a:off x="6108550" y="3294199"/>
            <a:ext cx="16431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1" name="Google Shape;341;p38"/>
          <p:cNvSpPr txBox="1"/>
          <p:nvPr>
            <p:ph idx="6" type="subTitle"/>
          </p:nvPr>
        </p:nvSpPr>
        <p:spPr>
          <a:xfrm>
            <a:off x="6008050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42" name="Google Shape;342;p38"/>
          <p:cNvSpPr txBox="1"/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43" name="Google Shape;343;p3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3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5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 txBox="1"/>
          <p:nvPr>
            <p:ph idx="1" type="subTitle"/>
          </p:nvPr>
        </p:nvSpPr>
        <p:spPr>
          <a:xfrm>
            <a:off x="4750175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7" name="Google Shape;347;p39"/>
          <p:cNvSpPr txBox="1"/>
          <p:nvPr>
            <p:ph idx="2" type="subTitle"/>
          </p:nvPr>
        </p:nvSpPr>
        <p:spPr>
          <a:xfrm>
            <a:off x="4750184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39"/>
          <p:cNvSpPr txBox="1"/>
          <p:nvPr>
            <p:ph idx="3" type="subTitle"/>
          </p:nvPr>
        </p:nvSpPr>
        <p:spPr>
          <a:xfrm>
            <a:off x="2306450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9" name="Google Shape;349;p39"/>
          <p:cNvSpPr txBox="1"/>
          <p:nvPr>
            <p:ph idx="4" type="subTitle"/>
          </p:nvPr>
        </p:nvSpPr>
        <p:spPr>
          <a:xfrm>
            <a:off x="2306462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39"/>
          <p:cNvSpPr txBox="1"/>
          <p:nvPr>
            <p:ph idx="5" type="subTitle"/>
          </p:nvPr>
        </p:nvSpPr>
        <p:spPr>
          <a:xfrm>
            <a:off x="4750175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1" name="Google Shape;351;p39"/>
          <p:cNvSpPr txBox="1"/>
          <p:nvPr>
            <p:ph idx="6" type="subTitle"/>
          </p:nvPr>
        </p:nvSpPr>
        <p:spPr>
          <a:xfrm>
            <a:off x="4750184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39"/>
          <p:cNvSpPr txBox="1"/>
          <p:nvPr>
            <p:ph idx="7" type="subTitle"/>
          </p:nvPr>
        </p:nvSpPr>
        <p:spPr>
          <a:xfrm>
            <a:off x="2306450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3" name="Google Shape;353;p39"/>
          <p:cNvSpPr txBox="1"/>
          <p:nvPr>
            <p:ph idx="8" type="subTitle"/>
          </p:nvPr>
        </p:nvSpPr>
        <p:spPr>
          <a:xfrm>
            <a:off x="2306462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39"/>
          <p:cNvSpPr txBox="1"/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55" name="Google Shape;355;p3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3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26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Google Shape;358;p4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4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4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4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40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40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4" name="Google Shape;364;p40"/>
          <p:cNvSpPr txBox="1"/>
          <p:nvPr>
            <p:ph idx="1" type="subTitle"/>
          </p:nvPr>
        </p:nvSpPr>
        <p:spPr>
          <a:xfrm>
            <a:off x="728750" y="1112872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65" name="Google Shape;365;p40"/>
          <p:cNvSpPr txBox="1"/>
          <p:nvPr>
            <p:ph idx="2" type="subTitle"/>
          </p:nvPr>
        </p:nvSpPr>
        <p:spPr>
          <a:xfrm>
            <a:off x="728762" y="151514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40"/>
          <p:cNvSpPr txBox="1"/>
          <p:nvPr>
            <p:ph idx="3" type="subTitle"/>
          </p:nvPr>
        </p:nvSpPr>
        <p:spPr>
          <a:xfrm>
            <a:off x="728750" y="203638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67" name="Google Shape;367;p40"/>
          <p:cNvSpPr txBox="1"/>
          <p:nvPr>
            <p:ph idx="4" type="subTitle"/>
          </p:nvPr>
        </p:nvSpPr>
        <p:spPr>
          <a:xfrm>
            <a:off x="728762" y="2445160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40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369" name="Google Shape;369;p40"/>
          <p:cNvSpPr txBox="1"/>
          <p:nvPr>
            <p:ph idx="5" type="subTitle"/>
          </p:nvPr>
        </p:nvSpPr>
        <p:spPr>
          <a:xfrm>
            <a:off x="728750" y="2997225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70" name="Google Shape;370;p40"/>
          <p:cNvSpPr txBox="1"/>
          <p:nvPr>
            <p:ph idx="6" type="subTitle"/>
          </p:nvPr>
        </p:nvSpPr>
        <p:spPr>
          <a:xfrm>
            <a:off x="728762" y="340599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subTitle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3" type="subTitle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4" type="subTitle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 txBox="1"/>
          <p:nvPr>
            <p:ph hasCustomPrompt="1"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3" name="Google Shape;373;p41"/>
          <p:cNvSpPr txBox="1"/>
          <p:nvPr>
            <p:ph idx="1" type="subTitle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41"/>
          <p:cNvSpPr txBox="1"/>
          <p:nvPr>
            <p:ph hasCustomPrompt="1" idx="2" type="title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5" name="Google Shape;375;p41"/>
          <p:cNvSpPr txBox="1"/>
          <p:nvPr>
            <p:ph idx="3" type="subTitle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41"/>
          <p:cNvSpPr txBox="1"/>
          <p:nvPr>
            <p:ph hasCustomPrompt="1" idx="4" type="title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7" name="Google Shape;377;p41"/>
          <p:cNvSpPr txBox="1"/>
          <p:nvPr>
            <p:ph idx="5" type="subTitle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78" name="Google Shape;378;p4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4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28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/>
          <p:nvPr>
            <p:ph idx="1" type="subTitle"/>
          </p:nvPr>
        </p:nvSpPr>
        <p:spPr>
          <a:xfrm>
            <a:off x="5700609" y="2084269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2" name="Google Shape;382;p42"/>
          <p:cNvSpPr txBox="1"/>
          <p:nvPr>
            <p:ph idx="2" type="subTitle"/>
          </p:nvPr>
        </p:nvSpPr>
        <p:spPr>
          <a:xfrm>
            <a:off x="5700621" y="2486544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42"/>
          <p:cNvSpPr txBox="1"/>
          <p:nvPr>
            <p:ph idx="3" type="subTitle"/>
          </p:nvPr>
        </p:nvSpPr>
        <p:spPr>
          <a:xfrm>
            <a:off x="1973988" y="902134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4" name="Google Shape;384;p42"/>
          <p:cNvSpPr txBox="1"/>
          <p:nvPr>
            <p:ph idx="4" type="subTitle"/>
          </p:nvPr>
        </p:nvSpPr>
        <p:spPr>
          <a:xfrm>
            <a:off x="1973988" y="1304410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42"/>
          <p:cNvSpPr txBox="1"/>
          <p:nvPr>
            <p:ph idx="5" type="subTitle"/>
          </p:nvPr>
        </p:nvSpPr>
        <p:spPr>
          <a:xfrm>
            <a:off x="1973988" y="3290875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6" name="Google Shape;386;p42"/>
          <p:cNvSpPr txBox="1"/>
          <p:nvPr>
            <p:ph idx="6" type="subTitle"/>
          </p:nvPr>
        </p:nvSpPr>
        <p:spPr>
          <a:xfrm>
            <a:off x="1973988" y="3699649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87" name="Google Shape;387;p4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4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4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4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4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2" name="Google Shape;392;p42"/>
          <p:cNvSpPr txBox="1"/>
          <p:nvPr>
            <p:ph hasCustomPrompt="1" type="title"/>
          </p:nvPr>
        </p:nvSpPr>
        <p:spPr>
          <a:xfrm>
            <a:off x="733000" y="1114450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3" name="Google Shape;393;p42"/>
          <p:cNvSpPr txBox="1"/>
          <p:nvPr>
            <p:ph hasCustomPrompt="1" idx="7" type="title"/>
          </p:nvPr>
        </p:nvSpPr>
        <p:spPr>
          <a:xfrm>
            <a:off x="733000" y="3503175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4" name="Google Shape;394;p42"/>
          <p:cNvSpPr txBox="1"/>
          <p:nvPr>
            <p:ph hasCustomPrompt="1" idx="8" type="title"/>
          </p:nvPr>
        </p:nvSpPr>
        <p:spPr>
          <a:xfrm>
            <a:off x="4441002" y="2276488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7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/>
          <p:nvPr>
            <p:ph type="title"/>
          </p:nvPr>
        </p:nvSpPr>
        <p:spPr>
          <a:xfrm>
            <a:off x="803750" y="2040496"/>
            <a:ext cx="40875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7" name="Google Shape;397;p43"/>
          <p:cNvSpPr txBox="1"/>
          <p:nvPr>
            <p:ph idx="1" type="subTitle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98" name="Google Shape;398;p4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4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7_2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 txBox="1"/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402" name="Google Shape;402;p44"/>
          <p:cNvSpPr txBox="1"/>
          <p:nvPr>
            <p:ph idx="1" type="subTitle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403" name="Google Shape;403;p4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4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8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 txBox="1"/>
          <p:nvPr>
            <p:ph idx="1" type="subTitle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7" name="Google Shape;407;p45"/>
          <p:cNvSpPr txBox="1"/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08" name="Google Shape;408;p4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4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45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9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2" name="Google Shape;412;p4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4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4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4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4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4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8" name="Google Shape;418;p46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19" name="Google Shape;419;p46"/>
          <p:cNvSpPr txBox="1"/>
          <p:nvPr>
            <p:ph idx="1" type="subTitle"/>
          </p:nvPr>
        </p:nvSpPr>
        <p:spPr>
          <a:xfrm>
            <a:off x="4525188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20" name="Google Shape;420;p46"/>
          <p:cNvSpPr txBox="1"/>
          <p:nvPr>
            <p:ph idx="2" type="subTitle"/>
          </p:nvPr>
        </p:nvSpPr>
        <p:spPr>
          <a:xfrm>
            <a:off x="661213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7"/>
          <p:cNvSpPr txBox="1"/>
          <p:nvPr>
            <p:ph idx="1" type="subTitle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3" name="Google Shape;423;p47"/>
          <p:cNvSpPr txBox="1"/>
          <p:nvPr>
            <p:ph idx="2" type="subTitle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47"/>
          <p:cNvSpPr txBox="1"/>
          <p:nvPr>
            <p:ph idx="3" type="subTitle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5" name="Google Shape;425;p47"/>
          <p:cNvSpPr txBox="1"/>
          <p:nvPr>
            <p:ph idx="4" type="subTitle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47"/>
          <p:cNvSpPr txBox="1"/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27" name="Google Shape;427;p4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4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1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31" name="Google Shape;431;p48"/>
          <p:cNvSpPr txBox="1"/>
          <p:nvPr>
            <p:ph idx="1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2" name="Google Shape;432;p48"/>
          <p:cNvSpPr txBox="1"/>
          <p:nvPr>
            <p:ph idx="2" type="subTitle"/>
          </p:nvPr>
        </p:nvSpPr>
        <p:spPr>
          <a:xfrm>
            <a:off x="350902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48"/>
          <p:cNvSpPr txBox="1"/>
          <p:nvPr>
            <p:ph idx="3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4" name="Google Shape;434;p48"/>
          <p:cNvSpPr txBox="1"/>
          <p:nvPr>
            <p:ph idx="4" type="subTitle"/>
          </p:nvPr>
        </p:nvSpPr>
        <p:spPr>
          <a:xfrm>
            <a:off x="953125" y="3814951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48"/>
          <p:cNvSpPr txBox="1"/>
          <p:nvPr>
            <p:ph idx="5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6" name="Google Shape;436;p48"/>
          <p:cNvSpPr txBox="1"/>
          <p:nvPr>
            <p:ph idx="6" type="subTitle"/>
          </p:nvPr>
        </p:nvSpPr>
        <p:spPr>
          <a:xfrm>
            <a:off x="606487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37" name="Google Shape;437;p4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4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4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4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9"/>
          <p:cNvSpPr txBox="1"/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43" name="Google Shape;443;p49"/>
          <p:cNvSpPr txBox="1"/>
          <p:nvPr>
            <p:ph idx="1" type="subTitle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49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5" name="Google Shape;445;p4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49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4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49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30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2247500" y="1433050"/>
            <a:ext cx="1838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2" type="subTitle"/>
          </p:nvPr>
        </p:nvSpPr>
        <p:spPr>
          <a:xfrm>
            <a:off x="2247500" y="1790050"/>
            <a:ext cx="5160300" cy="27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" name="Google Shape;47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50" name="Google Shape;50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" name="Google Shape;51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" type="subTitle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713225" y="441927"/>
            <a:ext cx="3557100" cy="9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/>
        </p:txBody>
      </p:sp>
      <p:cxnSp>
        <p:nvCxnSpPr>
          <p:cNvPr id="62" name="Google Shape;62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0"/>
          <p:cNvCxnSpPr/>
          <p:nvPr/>
        </p:nvCxnSpPr>
        <p:spPr>
          <a:xfrm flipH="1" rot="10800000">
            <a:off x="6144975" y="3103725"/>
            <a:ext cx="3118200" cy="2201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theme" Target="../theme/theme2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4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ADIDAS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Report</a:t>
            </a:r>
            <a:endParaRPr/>
          </a:p>
        </p:txBody>
      </p:sp>
      <p:sp>
        <p:nvSpPr>
          <p:cNvPr id="473" name="Google Shape;473;p54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Business Intelligence and Business Analytics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3"/>
          <p:cNvSpPr txBox="1"/>
          <p:nvPr>
            <p:ph type="title"/>
          </p:nvPr>
        </p:nvSpPr>
        <p:spPr>
          <a:xfrm>
            <a:off x="2880225" y="2380072"/>
            <a:ext cx="3714900" cy="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CRM Tool</a:t>
            </a:r>
            <a:endParaRPr/>
          </a:p>
        </p:txBody>
      </p:sp>
      <p:sp>
        <p:nvSpPr>
          <p:cNvPr id="541" name="Google Shape;541;p63"/>
          <p:cNvSpPr txBox="1"/>
          <p:nvPr>
            <p:ph idx="2" type="title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4"/>
          <p:cNvSpPr txBox="1"/>
          <p:nvPr>
            <p:ph idx="1" type="subTitle"/>
          </p:nvPr>
        </p:nvSpPr>
        <p:spPr>
          <a:xfrm>
            <a:off x="901700" y="1044150"/>
            <a:ext cx="76962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chemeClr val="dk1"/>
                </a:solidFill>
              </a:rPr>
              <a:t>CRM software helps businesses keep track of their customers and improve relationships.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It also helps streamline sales and marketing tasks, making teams more efficient and effective in reaching customers and growing the business.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HubSpot’s customer relationship management (CRM) software, provides a wide range of capabilities for sales, marketing, and customer support.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47" name="Google Shape;547;p64"/>
          <p:cNvSpPr txBox="1"/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Hubspot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" name="Google Shape;552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075" y="483150"/>
            <a:ext cx="8634950" cy="402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66"/>
          <p:cNvSpPr txBox="1"/>
          <p:nvPr>
            <p:ph type="title"/>
          </p:nvPr>
        </p:nvSpPr>
        <p:spPr>
          <a:xfrm>
            <a:off x="2714550" y="2366275"/>
            <a:ext cx="3911400" cy="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</a:t>
            </a:r>
            <a:endParaRPr/>
          </a:p>
        </p:txBody>
      </p:sp>
      <p:sp>
        <p:nvSpPr>
          <p:cNvPr id="558" name="Google Shape;558;p66"/>
          <p:cNvSpPr txBox="1"/>
          <p:nvPr>
            <p:ph idx="2" type="title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7"/>
          <p:cNvSpPr txBox="1"/>
          <p:nvPr>
            <p:ph idx="1" type="subTitle"/>
          </p:nvPr>
        </p:nvSpPr>
        <p:spPr>
          <a:xfrm>
            <a:off x="901700" y="1044150"/>
            <a:ext cx="76962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Coupler.io is used to connect the CRM to Power BI.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Coupler.io is an integration tool that periodically synchronises data between different services.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Consolidating data from several sources into a single location is made simpler by the ability for users to set up automatic information synchronisation across apps and services. 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64" name="Google Shape;564;p67"/>
          <p:cNvSpPr txBox="1"/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Coupler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9" name="Google Shape;569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925" y="442625"/>
            <a:ext cx="8632676" cy="405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69"/>
          <p:cNvSpPr txBox="1"/>
          <p:nvPr>
            <p:ph idx="1" type="subTitle"/>
          </p:nvPr>
        </p:nvSpPr>
        <p:spPr>
          <a:xfrm>
            <a:off x="901700" y="1044150"/>
            <a:ext cx="76962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A dashboard is a type of visualisation tool that combines several tables and charts to give the user a 360-degree perspective of the phenomenon under study.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Here, we have used PowerBI tool for our visualisation.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PowerBI is a business analytics tool by Microsoft, visualizing data and sharing insights for informed decision-making.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75" name="Google Shape;575;p69"/>
          <p:cNvSpPr txBox="1"/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PowerBI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0" name="Google Shape;580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150" y="326538"/>
            <a:ext cx="7963699" cy="449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71"/>
          <p:cNvSpPr txBox="1"/>
          <p:nvPr>
            <p:ph type="title"/>
          </p:nvPr>
        </p:nvSpPr>
        <p:spPr>
          <a:xfrm>
            <a:off x="2029250" y="2393900"/>
            <a:ext cx="6281100" cy="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Strategy</a:t>
            </a:r>
            <a:endParaRPr/>
          </a:p>
        </p:txBody>
      </p:sp>
      <p:sp>
        <p:nvSpPr>
          <p:cNvPr id="586" name="Google Shape;586;p71"/>
          <p:cNvSpPr txBox="1"/>
          <p:nvPr>
            <p:ph idx="2" type="title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72"/>
          <p:cNvSpPr txBox="1"/>
          <p:nvPr>
            <p:ph type="title"/>
          </p:nvPr>
        </p:nvSpPr>
        <p:spPr>
          <a:xfrm>
            <a:off x="699425" y="872975"/>
            <a:ext cx="632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Adidas may improve its business strategy by implementing two innovative techniques: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2" name="Google Shape;592;p72"/>
          <p:cNvSpPr txBox="1"/>
          <p:nvPr>
            <p:ph idx="1" type="subTitle"/>
          </p:nvPr>
        </p:nvSpPr>
        <p:spPr>
          <a:xfrm>
            <a:off x="4583050" y="2551450"/>
            <a:ext cx="37686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Customisation of Product</a:t>
            </a:r>
            <a:endParaRPr/>
          </a:p>
        </p:txBody>
      </p:sp>
      <p:sp>
        <p:nvSpPr>
          <p:cNvPr id="593" name="Google Shape;593;p72"/>
          <p:cNvSpPr txBox="1"/>
          <p:nvPr>
            <p:ph idx="3" type="subTitle"/>
          </p:nvPr>
        </p:nvSpPr>
        <p:spPr>
          <a:xfrm>
            <a:off x="1401575" y="2551450"/>
            <a:ext cx="30693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Recycling</a:t>
            </a:r>
            <a:endParaRPr/>
          </a:p>
        </p:txBody>
      </p:sp>
      <p:grpSp>
        <p:nvGrpSpPr>
          <p:cNvPr id="594" name="Google Shape;594;p72"/>
          <p:cNvGrpSpPr/>
          <p:nvPr/>
        </p:nvGrpSpPr>
        <p:grpSpPr>
          <a:xfrm>
            <a:off x="2738010" y="2092918"/>
            <a:ext cx="396433" cy="393649"/>
            <a:chOff x="-63250675" y="3744075"/>
            <a:chExt cx="320350" cy="318100"/>
          </a:xfrm>
        </p:grpSpPr>
        <p:sp>
          <p:nvSpPr>
            <p:cNvPr id="595" name="Google Shape;595;p72"/>
            <p:cNvSpPr/>
            <p:nvPr/>
          </p:nvSpPr>
          <p:spPr>
            <a:xfrm>
              <a:off x="-63126250" y="3744075"/>
              <a:ext cx="195925" cy="192875"/>
            </a:xfrm>
            <a:custGeom>
              <a:rect b="b" l="l" r="r" t="t"/>
              <a:pathLst>
                <a:path extrusionOk="0" h="7715" w="7837">
                  <a:moveTo>
                    <a:pt x="6020" y="0"/>
                  </a:moveTo>
                  <a:cubicBezTo>
                    <a:pt x="5921" y="0"/>
                    <a:pt x="5820" y="37"/>
                    <a:pt x="5735" y="122"/>
                  </a:cubicBezTo>
                  <a:lnTo>
                    <a:pt x="4097" y="1760"/>
                  </a:lnTo>
                  <a:cubicBezTo>
                    <a:pt x="4034" y="1854"/>
                    <a:pt x="3971" y="1917"/>
                    <a:pt x="3971" y="2012"/>
                  </a:cubicBezTo>
                  <a:lnTo>
                    <a:pt x="3782" y="3304"/>
                  </a:lnTo>
                  <a:lnTo>
                    <a:pt x="1734" y="5351"/>
                  </a:lnTo>
                  <a:cubicBezTo>
                    <a:pt x="1576" y="5288"/>
                    <a:pt x="1387" y="5225"/>
                    <a:pt x="1230" y="5225"/>
                  </a:cubicBezTo>
                  <a:cubicBezTo>
                    <a:pt x="537" y="5225"/>
                    <a:pt x="1" y="5793"/>
                    <a:pt x="1" y="6486"/>
                  </a:cubicBezTo>
                  <a:cubicBezTo>
                    <a:pt x="1" y="7210"/>
                    <a:pt x="537" y="7714"/>
                    <a:pt x="1230" y="7714"/>
                  </a:cubicBezTo>
                  <a:cubicBezTo>
                    <a:pt x="1891" y="7714"/>
                    <a:pt x="2458" y="7179"/>
                    <a:pt x="2458" y="6486"/>
                  </a:cubicBezTo>
                  <a:cubicBezTo>
                    <a:pt x="2458" y="6297"/>
                    <a:pt x="2395" y="6139"/>
                    <a:pt x="2332" y="5982"/>
                  </a:cubicBezTo>
                  <a:lnTo>
                    <a:pt x="4380" y="3934"/>
                  </a:lnTo>
                  <a:lnTo>
                    <a:pt x="5672" y="3745"/>
                  </a:lnTo>
                  <a:cubicBezTo>
                    <a:pt x="5735" y="3745"/>
                    <a:pt x="5829" y="3713"/>
                    <a:pt x="5924" y="3619"/>
                  </a:cubicBezTo>
                  <a:lnTo>
                    <a:pt x="7562" y="1980"/>
                  </a:lnTo>
                  <a:cubicBezTo>
                    <a:pt x="7837" y="1706"/>
                    <a:pt x="7609" y="1254"/>
                    <a:pt x="7251" y="1254"/>
                  </a:cubicBezTo>
                  <a:cubicBezTo>
                    <a:pt x="7240" y="1254"/>
                    <a:pt x="7228" y="1255"/>
                    <a:pt x="7216" y="1256"/>
                  </a:cubicBezTo>
                  <a:lnTo>
                    <a:pt x="6302" y="1382"/>
                  </a:lnTo>
                  <a:lnTo>
                    <a:pt x="6428" y="468"/>
                  </a:lnTo>
                  <a:cubicBezTo>
                    <a:pt x="6472" y="203"/>
                    <a:pt x="6253" y="0"/>
                    <a:pt x="60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72"/>
            <p:cNvSpPr/>
            <p:nvPr/>
          </p:nvSpPr>
          <p:spPr>
            <a:xfrm>
              <a:off x="-63190025" y="3814050"/>
              <a:ext cx="186675" cy="185900"/>
            </a:xfrm>
            <a:custGeom>
              <a:rect b="b" l="l" r="r" t="t"/>
              <a:pathLst>
                <a:path extrusionOk="0" h="7436" w="7467">
                  <a:moveTo>
                    <a:pt x="3718" y="1"/>
                  </a:moveTo>
                  <a:cubicBezTo>
                    <a:pt x="1670" y="1"/>
                    <a:pt x="0" y="1670"/>
                    <a:pt x="0" y="3750"/>
                  </a:cubicBezTo>
                  <a:cubicBezTo>
                    <a:pt x="0" y="5797"/>
                    <a:pt x="1638" y="7436"/>
                    <a:pt x="3718" y="7436"/>
                  </a:cubicBezTo>
                  <a:cubicBezTo>
                    <a:pt x="5765" y="7436"/>
                    <a:pt x="7467" y="5797"/>
                    <a:pt x="7467" y="3750"/>
                  </a:cubicBezTo>
                  <a:cubicBezTo>
                    <a:pt x="7467" y="3151"/>
                    <a:pt x="7341" y="2647"/>
                    <a:pt x="7120" y="2143"/>
                  </a:cubicBezTo>
                  <a:lnTo>
                    <a:pt x="5828" y="3435"/>
                  </a:lnTo>
                  <a:cubicBezTo>
                    <a:pt x="5828" y="3498"/>
                    <a:pt x="5860" y="3624"/>
                    <a:pt x="5860" y="3718"/>
                  </a:cubicBezTo>
                  <a:cubicBezTo>
                    <a:pt x="5860" y="4852"/>
                    <a:pt x="4915" y="5797"/>
                    <a:pt x="3781" y="5797"/>
                  </a:cubicBezTo>
                  <a:cubicBezTo>
                    <a:pt x="2615" y="5797"/>
                    <a:pt x="1670" y="4852"/>
                    <a:pt x="1670" y="3718"/>
                  </a:cubicBezTo>
                  <a:cubicBezTo>
                    <a:pt x="1733" y="2552"/>
                    <a:pt x="2615" y="1607"/>
                    <a:pt x="3781" y="1607"/>
                  </a:cubicBezTo>
                  <a:cubicBezTo>
                    <a:pt x="3875" y="1607"/>
                    <a:pt x="3970" y="1607"/>
                    <a:pt x="4033" y="1670"/>
                  </a:cubicBezTo>
                  <a:lnTo>
                    <a:pt x="5356" y="347"/>
                  </a:lnTo>
                  <a:cubicBezTo>
                    <a:pt x="4883" y="127"/>
                    <a:pt x="4316" y="1"/>
                    <a:pt x="37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72"/>
            <p:cNvSpPr/>
            <p:nvPr/>
          </p:nvSpPr>
          <p:spPr>
            <a:xfrm>
              <a:off x="-63250675" y="3751050"/>
              <a:ext cx="311125" cy="311125"/>
            </a:xfrm>
            <a:custGeom>
              <a:rect b="b" l="l" r="r" t="t"/>
              <a:pathLst>
                <a:path extrusionOk="0" h="12445" w="12445">
                  <a:moveTo>
                    <a:pt x="6270" y="0"/>
                  </a:moveTo>
                  <a:cubicBezTo>
                    <a:pt x="2773" y="0"/>
                    <a:pt x="0" y="2804"/>
                    <a:pt x="0" y="6238"/>
                  </a:cubicBezTo>
                  <a:cubicBezTo>
                    <a:pt x="0" y="9641"/>
                    <a:pt x="2804" y="12445"/>
                    <a:pt x="6238" y="12445"/>
                  </a:cubicBezTo>
                  <a:cubicBezTo>
                    <a:pt x="9672" y="12445"/>
                    <a:pt x="12445" y="9641"/>
                    <a:pt x="12445" y="6238"/>
                  </a:cubicBezTo>
                  <a:cubicBezTo>
                    <a:pt x="12445" y="5325"/>
                    <a:pt x="12256" y="4411"/>
                    <a:pt x="11878" y="3592"/>
                  </a:cubicBezTo>
                  <a:lnTo>
                    <a:pt x="11563" y="3907"/>
                  </a:lnTo>
                  <a:cubicBezTo>
                    <a:pt x="11342" y="4096"/>
                    <a:pt x="11121" y="4222"/>
                    <a:pt x="10838" y="4253"/>
                  </a:cubicBezTo>
                  <a:lnTo>
                    <a:pt x="10397" y="4348"/>
                  </a:lnTo>
                  <a:cubicBezTo>
                    <a:pt x="10680" y="4915"/>
                    <a:pt x="10806" y="5545"/>
                    <a:pt x="10806" y="6238"/>
                  </a:cubicBezTo>
                  <a:cubicBezTo>
                    <a:pt x="10806" y="8759"/>
                    <a:pt x="8759" y="10743"/>
                    <a:pt x="6270" y="10743"/>
                  </a:cubicBezTo>
                  <a:cubicBezTo>
                    <a:pt x="3781" y="10743"/>
                    <a:pt x="1733" y="8696"/>
                    <a:pt x="1733" y="6238"/>
                  </a:cubicBezTo>
                  <a:cubicBezTo>
                    <a:pt x="1733" y="3718"/>
                    <a:pt x="3781" y="1670"/>
                    <a:pt x="6270" y="1670"/>
                  </a:cubicBezTo>
                  <a:cubicBezTo>
                    <a:pt x="6931" y="1670"/>
                    <a:pt x="7561" y="1796"/>
                    <a:pt x="8160" y="2048"/>
                  </a:cubicBezTo>
                  <a:lnTo>
                    <a:pt x="8254" y="1607"/>
                  </a:lnTo>
                  <a:cubicBezTo>
                    <a:pt x="8286" y="1355"/>
                    <a:pt x="8412" y="1103"/>
                    <a:pt x="8601" y="914"/>
                  </a:cubicBezTo>
                  <a:lnTo>
                    <a:pt x="8916" y="599"/>
                  </a:lnTo>
                  <a:cubicBezTo>
                    <a:pt x="8097" y="189"/>
                    <a:pt x="7215" y="0"/>
                    <a:pt x="62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72"/>
          <p:cNvGrpSpPr/>
          <p:nvPr/>
        </p:nvGrpSpPr>
        <p:grpSpPr>
          <a:xfrm>
            <a:off x="6140670" y="2093327"/>
            <a:ext cx="282707" cy="392844"/>
            <a:chOff x="-64001300" y="4093650"/>
            <a:chExt cx="228450" cy="317450"/>
          </a:xfrm>
        </p:grpSpPr>
        <p:sp>
          <p:nvSpPr>
            <p:cNvPr id="599" name="Google Shape;599;p72"/>
            <p:cNvSpPr/>
            <p:nvPr/>
          </p:nvSpPr>
          <p:spPr>
            <a:xfrm>
              <a:off x="-63933550" y="4328375"/>
              <a:ext cx="93750" cy="40975"/>
            </a:xfrm>
            <a:custGeom>
              <a:rect b="b" l="l" r="r" t="t"/>
              <a:pathLst>
                <a:path extrusionOk="0" h="1639" w="3750">
                  <a:moveTo>
                    <a:pt x="1859" y="0"/>
                  </a:moveTo>
                  <a:cubicBezTo>
                    <a:pt x="1009" y="0"/>
                    <a:pt x="315" y="662"/>
                    <a:pt x="0" y="1638"/>
                  </a:cubicBezTo>
                  <a:lnTo>
                    <a:pt x="3749" y="1638"/>
                  </a:lnTo>
                  <a:cubicBezTo>
                    <a:pt x="3434" y="662"/>
                    <a:pt x="2710" y="0"/>
                    <a:pt x="18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72"/>
            <p:cNvSpPr/>
            <p:nvPr/>
          </p:nvSpPr>
          <p:spPr>
            <a:xfrm>
              <a:off x="-63980025" y="4135400"/>
              <a:ext cx="185900" cy="234725"/>
            </a:xfrm>
            <a:custGeom>
              <a:rect b="b" l="l" r="r" t="t"/>
              <a:pathLst>
                <a:path extrusionOk="0" h="9389" w="7436">
                  <a:moveTo>
                    <a:pt x="6617" y="1"/>
                  </a:moveTo>
                  <a:lnTo>
                    <a:pt x="6617" y="725"/>
                  </a:lnTo>
                  <a:cubicBezTo>
                    <a:pt x="6196" y="593"/>
                    <a:pt x="5771" y="530"/>
                    <a:pt x="5358" y="530"/>
                  </a:cubicBezTo>
                  <a:cubicBezTo>
                    <a:pt x="4686" y="530"/>
                    <a:pt x="4044" y="697"/>
                    <a:pt x="3498" y="1009"/>
                  </a:cubicBezTo>
                  <a:cubicBezTo>
                    <a:pt x="3103" y="1242"/>
                    <a:pt x="2617" y="1373"/>
                    <a:pt x="2085" y="1373"/>
                  </a:cubicBezTo>
                  <a:cubicBezTo>
                    <a:pt x="1683" y="1373"/>
                    <a:pt x="1254" y="1298"/>
                    <a:pt x="820" y="1135"/>
                  </a:cubicBezTo>
                  <a:lnTo>
                    <a:pt x="820" y="32"/>
                  </a:lnTo>
                  <a:lnTo>
                    <a:pt x="1" y="32"/>
                  </a:lnTo>
                  <a:lnTo>
                    <a:pt x="1" y="1418"/>
                  </a:lnTo>
                  <a:cubicBezTo>
                    <a:pt x="1" y="2867"/>
                    <a:pt x="820" y="4096"/>
                    <a:pt x="2017" y="4726"/>
                  </a:cubicBezTo>
                  <a:cubicBezTo>
                    <a:pt x="820" y="5356"/>
                    <a:pt x="1" y="6554"/>
                    <a:pt x="1" y="8034"/>
                  </a:cubicBezTo>
                  <a:lnTo>
                    <a:pt x="1" y="9389"/>
                  </a:lnTo>
                  <a:lnTo>
                    <a:pt x="820" y="9389"/>
                  </a:lnTo>
                  <a:lnTo>
                    <a:pt x="820" y="8034"/>
                  </a:lnTo>
                  <a:cubicBezTo>
                    <a:pt x="820" y="6396"/>
                    <a:pt x="2143" y="5104"/>
                    <a:pt x="3750" y="5104"/>
                  </a:cubicBezTo>
                  <a:cubicBezTo>
                    <a:pt x="5356" y="5104"/>
                    <a:pt x="6617" y="6396"/>
                    <a:pt x="6617" y="8034"/>
                  </a:cubicBezTo>
                  <a:lnTo>
                    <a:pt x="6617" y="9389"/>
                  </a:lnTo>
                  <a:lnTo>
                    <a:pt x="7436" y="9389"/>
                  </a:lnTo>
                  <a:lnTo>
                    <a:pt x="7436" y="9357"/>
                  </a:lnTo>
                  <a:lnTo>
                    <a:pt x="7436" y="7971"/>
                  </a:lnTo>
                  <a:cubicBezTo>
                    <a:pt x="7436" y="6522"/>
                    <a:pt x="6617" y="5293"/>
                    <a:pt x="5451" y="4663"/>
                  </a:cubicBezTo>
                  <a:cubicBezTo>
                    <a:pt x="6617" y="4033"/>
                    <a:pt x="7436" y="2836"/>
                    <a:pt x="7436" y="1355"/>
                  </a:cubicBezTo>
                  <a:lnTo>
                    <a:pt x="74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72"/>
            <p:cNvSpPr/>
            <p:nvPr/>
          </p:nvSpPr>
          <p:spPr>
            <a:xfrm>
              <a:off x="-64001300" y="4389800"/>
              <a:ext cx="228450" cy="21300"/>
            </a:xfrm>
            <a:custGeom>
              <a:rect b="b" l="l" r="r" t="t"/>
              <a:pathLst>
                <a:path extrusionOk="0" h="852" w="9138">
                  <a:moveTo>
                    <a:pt x="411" y="1"/>
                  </a:moveTo>
                  <a:cubicBezTo>
                    <a:pt x="190" y="1"/>
                    <a:pt x="1" y="221"/>
                    <a:pt x="1" y="410"/>
                  </a:cubicBezTo>
                  <a:cubicBezTo>
                    <a:pt x="1" y="631"/>
                    <a:pt x="190" y="851"/>
                    <a:pt x="411" y="851"/>
                  </a:cubicBezTo>
                  <a:lnTo>
                    <a:pt x="8696" y="851"/>
                  </a:lnTo>
                  <a:cubicBezTo>
                    <a:pt x="8917" y="851"/>
                    <a:pt x="9074" y="631"/>
                    <a:pt x="9074" y="410"/>
                  </a:cubicBezTo>
                  <a:cubicBezTo>
                    <a:pt x="9137" y="221"/>
                    <a:pt x="8917" y="1"/>
                    <a:pt x="86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72"/>
            <p:cNvSpPr/>
            <p:nvPr/>
          </p:nvSpPr>
          <p:spPr>
            <a:xfrm>
              <a:off x="-64001300" y="4093650"/>
              <a:ext cx="226875" cy="20500"/>
            </a:xfrm>
            <a:custGeom>
              <a:rect b="b" l="l" r="r" t="t"/>
              <a:pathLst>
                <a:path extrusionOk="0" h="820" w="9075">
                  <a:moveTo>
                    <a:pt x="411" y="1"/>
                  </a:moveTo>
                  <a:cubicBezTo>
                    <a:pt x="190" y="1"/>
                    <a:pt x="1" y="190"/>
                    <a:pt x="1" y="410"/>
                  </a:cubicBezTo>
                  <a:cubicBezTo>
                    <a:pt x="32" y="631"/>
                    <a:pt x="190" y="820"/>
                    <a:pt x="411" y="820"/>
                  </a:cubicBezTo>
                  <a:lnTo>
                    <a:pt x="8696" y="820"/>
                  </a:lnTo>
                  <a:cubicBezTo>
                    <a:pt x="8917" y="820"/>
                    <a:pt x="9074" y="631"/>
                    <a:pt x="9074" y="410"/>
                  </a:cubicBezTo>
                  <a:cubicBezTo>
                    <a:pt x="9074" y="158"/>
                    <a:pt x="8885" y="1"/>
                    <a:pt x="86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5"/>
          <p:cNvSpPr txBox="1"/>
          <p:nvPr>
            <p:ph type="title"/>
          </p:nvPr>
        </p:nvSpPr>
        <p:spPr>
          <a:xfrm>
            <a:off x="1380500" y="2165625"/>
            <a:ext cx="6570900" cy="38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Kruthika Surendrakumar - x22241965.student.ncirl.ie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Alan Babu Manuel - </a:t>
            </a:r>
            <a:r>
              <a:rPr lang="en" sz="1800"/>
              <a:t>x23157143@student.ncirl.ie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Melin Mary Lalu - </a:t>
            </a:r>
            <a:r>
              <a:rPr lang="en" sz="1800"/>
              <a:t> x23185104@student.ncirl.ie</a:t>
            </a:r>
            <a:r>
              <a:rPr lang="en" sz="1800"/>
              <a:t> 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Vishnunath Nharekkat -  </a:t>
            </a:r>
            <a:r>
              <a:rPr lang="en" sz="1800"/>
              <a:t> x22234217@student.ncirl.ie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    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79" name="Google Shape;479;p55"/>
          <p:cNvSpPr txBox="1"/>
          <p:nvPr>
            <p:ph idx="2" type="title"/>
          </p:nvPr>
        </p:nvSpPr>
        <p:spPr>
          <a:xfrm>
            <a:off x="971850" y="1132100"/>
            <a:ext cx="34317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Team Members :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73"/>
          <p:cNvSpPr txBox="1"/>
          <p:nvPr>
            <p:ph idx="1" type="subTitle"/>
          </p:nvPr>
        </p:nvSpPr>
        <p:spPr>
          <a:xfrm>
            <a:off x="901700" y="1017725"/>
            <a:ext cx="76962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Adidas may attract environmentally conscious customers by promoting sustainability through recycling programmes and the use of eco-friendly materials by implementing a recycling product strategy.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 And also the customers will exchange their old shoes and buy a new shoes in reasonable price.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It will also decrease the company’s production cost by using the recycled material and make a better profit from it.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08" name="Google Shape;608;p73"/>
          <p:cNvSpPr txBox="1"/>
          <p:nvPr>
            <p:ph type="title"/>
          </p:nvPr>
        </p:nvSpPr>
        <p:spPr>
          <a:xfrm>
            <a:off x="1732050" y="693500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Recycling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74"/>
          <p:cNvSpPr txBox="1"/>
          <p:nvPr>
            <p:ph idx="1" type="subTitle"/>
          </p:nvPr>
        </p:nvSpPr>
        <p:spPr>
          <a:xfrm>
            <a:off x="860300" y="589775"/>
            <a:ext cx="7696200" cy="41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Adidas can offer their customers a customised options by improving their buying experience and creating a sense of brand loyalty.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Adidas is positioned as a forward-thinking and customer-centric brand in the competitive footwear and clothing business thanks to these strategies, which are in line with current market trends towards sustainability and customisation.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This will increase the sale of direct to customer [DTC] of the company. 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14" name="Google Shape;614;p74"/>
          <p:cNvSpPr txBox="1"/>
          <p:nvPr>
            <p:ph type="title"/>
          </p:nvPr>
        </p:nvSpPr>
        <p:spPr>
          <a:xfrm>
            <a:off x="1732050" y="514050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Customisation of Product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75"/>
          <p:cNvSpPr txBox="1"/>
          <p:nvPr>
            <p:ph type="title"/>
          </p:nvPr>
        </p:nvSpPr>
        <p:spPr>
          <a:xfrm>
            <a:off x="2862900" y="2407700"/>
            <a:ext cx="6281100" cy="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620" name="Google Shape;620;p75"/>
          <p:cNvSpPr txBox="1"/>
          <p:nvPr>
            <p:ph idx="2" type="title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76"/>
          <p:cNvSpPr txBox="1"/>
          <p:nvPr>
            <p:ph idx="1" type="subTitle"/>
          </p:nvPr>
        </p:nvSpPr>
        <p:spPr>
          <a:xfrm>
            <a:off x="386525" y="-197075"/>
            <a:ext cx="8702100" cy="41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Based on our business strategies for expanding the adidas sales worldwide, we have effectively implemented them using business intelligence and business analytics solutions.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We used Power BI to understand and demonstrate the sales through visualization.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HubSpot CRM is used for centralizing the customer information, managing the meetings, and handling the other functions inside the company.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Implementing new ideas into action that will complement current market developments towards customisation and sustainability, Adidas will be positioned as a customer-focused and forward-thinking brand in the competitive clothing and footwear sector, which will ultimately boost sales and customer engagement.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77"/>
          <p:cNvSpPr txBox="1"/>
          <p:nvPr>
            <p:ph idx="2" type="title"/>
          </p:nvPr>
        </p:nvSpPr>
        <p:spPr>
          <a:xfrm>
            <a:off x="1587525" y="2167425"/>
            <a:ext cx="70542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!!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6"/>
          <p:cNvSpPr txBox="1"/>
          <p:nvPr>
            <p:ph type="title"/>
          </p:nvPr>
        </p:nvSpPr>
        <p:spPr>
          <a:xfrm>
            <a:off x="409900" y="1663400"/>
            <a:ext cx="28059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History of Brand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85" name="Google Shape;485;p56"/>
          <p:cNvSpPr txBox="1"/>
          <p:nvPr>
            <p:ph idx="1" type="subTitle"/>
          </p:nvPr>
        </p:nvSpPr>
        <p:spPr>
          <a:xfrm>
            <a:off x="463725" y="2081200"/>
            <a:ext cx="285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Detailed explanation about the brand and how they boomed in this era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56"/>
          <p:cNvSpPr txBox="1"/>
          <p:nvPr>
            <p:ph idx="8" type="subTitle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Hubspot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87" name="Google Shape;487;p56"/>
          <p:cNvSpPr txBox="1"/>
          <p:nvPr>
            <p:ph idx="4" type="title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8" name="Google Shape;488;p56"/>
          <p:cNvSpPr txBox="1"/>
          <p:nvPr>
            <p:ph idx="13" type="title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89" name="Google Shape;489;p56"/>
          <p:cNvSpPr txBox="1"/>
          <p:nvPr>
            <p:ph idx="2" type="title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90" name="Google Shape;490;p56"/>
          <p:cNvSpPr txBox="1"/>
          <p:nvPr>
            <p:ph idx="3" type="title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Database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91" name="Google Shape;491;p56"/>
          <p:cNvSpPr txBox="1"/>
          <p:nvPr>
            <p:ph idx="5" type="subTitle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Used PostgreSQL as a database platform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92" name="Google Shape;492;p56"/>
          <p:cNvSpPr txBox="1"/>
          <p:nvPr>
            <p:ph idx="6" type="title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CRM Tool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93" name="Google Shape;493;p56"/>
          <p:cNvSpPr txBox="1"/>
          <p:nvPr>
            <p:ph idx="7" type="title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94" name="Google Shape;494;p56"/>
          <p:cNvSpPr txBox="1"/>
          <p:nvPr>
            <p:ph idx="9" type="title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Visualisation</a:t>
            </a:r>
            <a:endParaRPr/>
          </a:p>
        </p:txBody>
      </p:sp>
      <p:sp>
        <p:nvSpPr>
          <p:cNvPr id="495" name="Google Shape;495;p56"/>
          <p:cNvSpPr txBox="1"/>
          <p:nvPr>
            <p:ph idx="14" type="subTitle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PowerBI</a:t>
            </a:r>
            <a:endParaRPr/>
          </a:p>
        </p:txBody>
      </p:sp>
      <p:sp>
        <p:nvSpPr>
          <p:cNvPr id="496" name="Google Shape;496;p56"/>
          <p:cNvSpPr txBox="1"/>
          <p:nvPr>
            <p:ph idx="15" type="title"/>
          </p:nvPr>
        </p:nvSpPr>
        <p:spPr>
          <a:xfrm>
            <a:off x="3215800" y="3346950"/>
            <a:ext cx="28575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Business Strategy</a:t>
            </a:r>
            <a:endParaRPr/>
          </a:p>
        </p:txBody>
      </p:sp>
      <p:sp>
        <p:nvSpPr>
          <p:cNvPr id="497" name="Google Shape;497;p56"/>
          <p:cNvSpPr txBox="1"/>
          <p:nvPr>
            <p:ph idx="16" type="title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98" name="Google Shape;498;p56"/>
          <p:cNvSpPr txBox="1"/>
          <p:nvPr>
            <p:ph idx="18" type="title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499" name="Google Shape;499;p56"/>
          <p:cNvSpPr txBox="1"/>
          <p:nvPr>
            <p:ph idx="19" type="title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500" name="Google Shape;500;p56"/>
          <p:cNvSpPr txBox="1"/>
          <p:nvPr>
            <p:ph idx="21" type="title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7"/>
          <p:cNvSpPr txBox="1"/>
          <p:nvPr>
            <p:ph type="title"/>
          </p:nvPr>
        </p:nvSpPr>
        <p:spPr>
          <a:xfrm>
            <a:off x="2181150" y="2317475"/>
            <a:ext cx="4930800" cy="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of Brand</a:t>
            </a:r>
            <a:endParaRPr/>
          </a:p>
        </p:txBody>
      </p:sp>
      <p:sp>
        <p:nvSpPr>
          <p:cNvPr id="506" name="Google Shape;506;p57"/>
          <p:cNvSpPr txBox="1"/>
          <p:nvPr>
            <p:ph idx="2" type="title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8"/>
          <p:cNvSpPr txBox="1"/>
          <p:nvPr>
            <p:ph idx="1" type="subTitle"/>
          </p:nvPr>
        </p:nvSpPr>
        <p:spPr>
          <a:xfrm>
            <a:off x="870550" y="1442275"/>
            <a:ext cx="3993600" cy="237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Adidas </a:t>
            </a:r>
            <a:r>
              <a:rPr lang="en" sz="1800"/>
              <a:t>journey</a:t>
            </a:r>
            <a:r>
              <a:rPr lang="en" sz="1800"/>
              <a:t> to fame is a fascinating story that </a:t>
            </a:r>
            <a:r>
              <a:rPr lang="en" sz="1800"/>
              <a:t>intertwined</a:t>
            </a:r>
            <a:r>
              <a:rPr lang="en" sz="1800"/>
              <a:t> innovation, strategic marketing and cultural relevance. 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 Adidas was founded in 1949 by Adolf "Adi" Dassler in Germany.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 He started creating innovative shoes particularly </a:t>
            </a:r>
            <a:r>
              <a:rPr lang="en" sz="1800">
                <a:solidFill>
                  <a:schemeClr val="dk1"/>
                </a:solidFill>
              </a:rPr>
              <a:t>athletic shoes.</a:t>
            </a:r>
            <a:r>
              <a:rPr lang="en" sz="1800"/>
              <a:t> 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2" name="Google Shape;512;p58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of Brand</a:t>
            </a:r>
            <a:endParaRPr/>
          </a:p>
        </p:txBody>
      </p:sp>
      <p:pic>
        <p:nvPicPr>
          <p:cNvPr id="513" name="Google Shape;51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800" y="1612900"/>
            <a:ext cx="3780975" cy="26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59"/>
          <p:cNvSpPr txBox="1"/>
          <p:nvPr>
            <p:ph type="title"/>
          </p:nvPr>
        </p:nvSpPr>
        <p:spPr>
          <a:xfrm>
            <a:off x="3070150" y="2378972"/>
            <a:ext cx="3714900" cy="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519" name="Google Shape;519;p59"/>
          <p:cNvSpPr txBox="1"/>
          <p:nvPr>
            <p:ph idx="2" type="title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0"/>
          <p:cNvSpPr txBox="1"/>
          <p:nvPr>
            <p:ph idx="1" type="subTitle"/>
          </p:nvPr>
        </p:nvSpPr>
        <p:spPr>
          <a:xfrm>
            <a:off x="915500" y="878475"/>
            <a:ext cx="7696200" cy="38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 It is necessary to understand the important entities and relationships in the business to implement the CRM and dashboards of our project.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Here we are using ‘PostgreSQL’ as our Database.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We also used docker to install PostgreSQL.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The cleaned data is stored in a csv file and then load that cleaned data to the PostgreSQL DB and connect it to CRM with DB using API.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ER Diagram is presented to understand about the relationships.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25" name="Google Shape;525;p60"/>
          <p:cNvSpPr txBox="1"/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PostgreSQL And ER Diagram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0" name="Google Shape;53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532525"/>
            <a:ext cx="5486400" cy="407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50" y="390938"/>
            <a:ext cx="8602099" cy="436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