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54"/>
            <a:ext cx="9144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1427"/>
            <a:ext cx="9144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5587"/>
            <a:ext cx="2628900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5587"/>
            <a:ext cx="7734300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96817"/>
            <a:ext cx="105156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12624"/>
            <a:ext cx="105156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937"/>
            <a:ext cx="5181600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588"/>
            <a:ext cx="10515600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76814"/>
            <a:ext cx="5157787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53552"/>
            <a:ext cx="5157787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76814"/>
            <a:ext cx="5183188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53552"/>
            <a:ext cx="5183188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1198"/>
            <a:ext cx="617220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0040"/>
            <a:ext cx="39322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1198"/>
            <a:ext cx="617220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40180"/>
            <a:ext cx="39322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588"/>
            <a:ext cx="105156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7937"/>
            <a:ext cx="105156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62B0-1AD4-4AD5-9804-4753F375306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49445"/>
            <a:ext cx="41148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49445"/>
            <a:ext cx="27432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0301-BDC9-442B-ACBB-6AF77A737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ormal value&#10;&#10;Description automatically generated">
            <a:extLst>
              <a:ext uri="{FF2B5EF4-FFF2-40B4-BE49-F238E27FC236}">
                <a16:creationId xmlns:a16="http://schemas.microsoft.com/office/drawing/2014/main" id="{3F3A3DA2-4299-F792-4787-247E207D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2528"/>
            <a:ext cx="12192000" cy="55495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BA5CFA-6D5D-7B05-D809-11D6C52C6E6C}"/>
              </a:ext>
            </a:extLst>
          </p:cNvPr>
          <p:cNvCxnSpPr/>
          <p:nvPr/>
        </p:nvCxnSpPr>
        <p:spPr>
          <a:xfrm>
            <a:off x="5032767" y="1971007"/>
            <a:ext cx="3325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18B41-BB52-6A90-BC24-3A76BA8AD681}"/>
              </a:ext>
            </a:extLst>
          </p:cNvPr>
          <p:cNvCxnSpPr>
            <a:cxnSpLocks/>
          </p:cNvCxnSpPr>
          <p:nvPr/>
        </p:nvCxnSpPr>
        <p:spPr>
          <a:xfrm>
            <a:off x="5032763" y="1750521"/>
            <a:ext cx="3082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976AC-67D4-4C1F-B045-53441BA88544}"/>
              </a:ext>
            </a:extLst>
          </p:cNvPr>
          <p:cNvCxnSpPr>
            <a:cxnSpLocks/>
          </p:cNvCxnSpPr>
          <p:nvPr/>
        </p:nvCxnSpPr>
        <p:spPr>
          <a:xfrm>
            <a:off x="5032767" y="3156869"/>
            <a:ext cx="21752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/>
              <p:nvPr/>
            </p:nvSpPr>
            <p:spPr>
              <a:xfrm>
                <a:off x="5388769" y="1775857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B16370-804F-837E-EA91-D5D107CD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769" y="1775857"/>
                <a:ext cx="392906" cy="390300"/>
              </a:xfrm>
              <a:prstGeom prst="rect">
                <a:avLst/>
              </a:prstGeom>
              <a:blipFill>
                <a:blip r:embed="rId3"/>
                <a:stretch>
                  <a:fillRect l="-6250" r="-3437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/>
              <p:nvPr/>
            </p:nvSpPr>
            <p:spPr>
              <a:xfrm>
                <a:off x="6377727" y="1381537"/>
                <a:ext cx="392906" cy="3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4A04-BAB4-252A-44F4-1E0AC02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727" y="1381537"/>
                <a:ext cx="392906" cy="390300"/>
              </a:xfrm>
              <a:prstGeom prst="rect">
                <a:avLst/>
              </a:prstGeom>
              <a:blipFill>
                <a:blip r:embed="rId4"/>
                <a:stretch>
                  <a:fillRect l="-6154" r="-3846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97E370E-B33F-0597-9B9F-81F74EA4FE1D}"/>
              </a:ext>
            </a:extLst>
          </p:cNvPr>
          <p:cNvSpPr txBox="1"/>
          <p:nvPr/>
        </p:nvSpPr>
        <p:spPr>
          <a:xfrm>
            <a:off x="5923950" y="3132576"/>
            <a:ext cx="39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6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 ANDERSON</dc:creator>
  <cp:lastModifiedBy>NATHAN W ANDERSON</cp:lastModifiedBy>
  <cp:revision>2</cp:revision>
  <dcterms:created xsi:type="dcterms:W3CDTF">2023-10-25T04:24:22Z</dcterms:created>
  <dcterms:modified xsi:type="dcterms:W3CDTF">2023-10-25T05:08:08Z</dcterms:modified>
</cp:coreProperties>
</file>