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654"/>
            <a:ext cx="91440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21427"/>
            <a:ext cx="91440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5587"/>
            <a:ext cx="2628900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5587"/>
            <a:ext cx="7734300" cy="4068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96817"/>
            <a:ext cx="1051560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12624"/>
            <a:ext cx="1051560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588"/>
            <a:ext cx="1051560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76814"/>
            <a:ext cx="5157787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53552"/>
            <a:ext cx="5157787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76814"/>
            <a:ext cx="518318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53552"/>
            <a:ext cx="5183188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91198"/>
            <a:ext cx="6172200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91198"/>
            <a:ext cx="6172200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588"/>
            <a:ext cx="1051560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7937"/>
            <a:ext cx="1051560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62B0-1AD4-4AD5-9804-4753F375306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449445"/>
            <a:ext cx="41148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930F84B8-B433-17E7-A3F4-B3EEAE50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51"/>
            <a:ext cx="12192000" cy="46148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BA5CFA-6D5D-7B05-D809-11D6C52C6E6C}"/>
              </a:ext>
            </a:extLst>
          </p:cNvPr>
          <p:cNvCxnSpPr/>
          <p:nvPr/>
        </p:nvCxnSpPr>
        <p:spPr>
          <a:xfrm>
            <a:off x="5032763" y="2400300"/>
            <a:ext cx="332509" cy="0"/>
          </a:xfrm>
          <a:prstGeom prst="line">
            <a:avLst/>
          </a:prstGeom>
          <a:ln w="762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18B41-BB52-6A90-BC24-3A76BA8AD681}"/>
              </a:ext>
            </a:extLst>
          </p:cNvPr>
          <p:cNvCxnSpPr>
            <a:cxnSpLocks/>
          </p:cNvCxnSpPr>
          <p:nvPr/>
        </p:nvCxnSpPr>
        <p:spPr>
          <a:xfrm>
            <a:off x="5032763" y="1750521"/>
            <a:ext cx="2448692" cy="0"/>
          </a:xfrm>
          <a:prstGeom prst="line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4976AC-67D4-4C1F-B045-53441BA88544}"/>
              </a:ext>
            </a:extLst>
          </p:cNvPr>
          <p:cNvCxnSpPr>
            <a:cxnSpLocks/>
          </p:cNvCxnSpPr>
          <p:nvPr/>
        </p:nvCxnSpPr>
        <p:spPr>
          <a:xfrm>
            <a:off x="5032767" y="3448557"/>
            <a:ext cx="2175281" cy="0"/>
          </a:xfrm>
          <a:prstGeom prst="line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B16370-804F-837E-EA91-D5D107CD9FDD}"/>
                  </a:ext>
                </a:extLst>
              </p:cNvPr>
              <p:cNvSpPr txBox="1"/>
              <p:nvPr/>
            </p:nvSpPr>
            <p:spPr>
              <a:xfrm>
                <a:off x="5365272" y="2184967"/>
                <a:ext cx="392906" cy="3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B16370-804F-837E-EA91-D5D107CD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272" y="2184967"/>
                <a:ext cx="392906" cy="390300"/>
              </a:xfrm>
              <a:prstGeom prst="rect">
                <a:avLst/>
              </a:prstGeom>
              <a:blipFill>
                <a:blip r:embed="rId3"/>
                <a:stretch>
                  <a:fillRect l="-6154" r="-3384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4A04-BAB4-252A-44F4-1E0AC028E640}"/>
                  </a:ext>
                </a:extLst>
              </p:cNvPr>
              <p:cNvSpPr txBox="1"/>
              <p:nvPr/>
            </p:nvSpPr>
            <p:spPr>
              <a:xfrm>
                <a:off x="6055748" y="1360221"/>
                <a:ext cx="392906" cy="3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4A04-BAB4-252A-44F4-1E0AC02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48" y="1360221"/>
                <a:ext cx="392906" cy="390300"/>
              </a:xfrm>
              <a:prstGeom prst="rect">
                <a:avLst/>
              </a:prstGeom>
              <a:blipFill>
                <a:blip r:embed="rId4"/>
                <a:stretch>
                  <a:fillRect l="-6154" r="-3846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97E370E-B33F-0597-9B9F-81F74EA4FE1D}"/>
              </a:ext>
            </a:extLst>
          </p:cNvPr>
          <p:cNvSpPr txBox="1"/>
          <p:nvPr/>
        </p:nvSpPr>
        <p:spPr>
          <a:xfrm>
            <a:off x="5923950" y="3424264"/>
            <a:ext cx="3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6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 ANDERSON</dc:creator>
  <cp:lastModifiedBy>NATHAN W ANDERSON</cp:lastModifiedBy>
  <cp:revision>3</cp:revision>
  <dcterms:created xsi:type="dcterms:W3CDTF">2023-10-25T04:24:22Z</dcterms:created>
  <dcterms:modified xsi:type="dcterms:W3CDTF">2024-02-17T02:36:13Z</dcterms:modified>
</cp:coreProperties>
</file>