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B939A6-D25E-B945-B292-9BA28A9D9E34}">
          <p14:sldIdLst>
            <p14:sldId id="256"/>
            <p14:sldId id="257"/>
            <p14:sldId id="258"/>
          </p14:sldIdLst>
        </p14:section>
        <p14:section name="Datenquellen" id="{4406F908-C008-BC45-AC8D-C913ED479EFB}">
          <p14:sldIdLst>
            <p14:sldId id="259"/>
            <p14:sldId id="260"/>
            <p14:sldId id="261"/>
            <p14:sldId id="262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5D30D-D838-4048-8F92-5FA49069B6BD}" v="3" dt="2025-06-02T06:48:41.455"/>
    <p1510:client id="{44123531-D92C-4102-A845-1A4BBA43E1A0}" v="2" dt="2025-06-02T06:51:00.256"/>
    <p1510:client id="{DFFDDF1F-82A1-49C3-B5A8-693C3E40BC86}" v="19" dt="2025-06-01T17:52:03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3" y="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 Raphael I.MSCWI.2401" userId="32896e96-e34a-4eb8-9901-b49b93d8fae9" providerId="ADAL" clId="{DFFDDF1F-82A1-49C3-B5A8-693C3E40BC86}"/>
    <pc:docChg chg="custSel modSld">
      <pc:chgData name="Hug Raphael I.MSCWI.2401" userId="32896e96-e34a-4eb8-9901-b49b93d8fae9" providerId="ADAL" clId="{DFFDDF1F-82A1-49C3-B5A8-693C3E40BC86}" dt="2025-06-01T17:58:57.901" v="634" actId="20577"/>
      <pc:docMkLst>
        <pc:docMk/>
      </pc:docMkLst>
      <pc:sldChg chg="modSp mod">
        <pc:chgData name="Hug Raphael I.MSCWI.2401" userId="32896e96-e34a-4eb8-9901-b49b93d8fae9" providerId="ADAL" clId="{DFFDDF1F-82A1-49C3-B5A8-693C3E40BC86}" dt="2025-06-01T17:46:21.061" v="94" actId="20577"/>
        <pc:sldMkLst>
          <pc:docMk/>
          <pc:sldMk cId="1330133155" sldId="256"/>
        </pc:sldMkLst>
        <pc:spChg chg="mod">
          <ac:chgData name="Hug Raphael I.MSCWI.2401" userId="32896e96-e34a-4eb8-9901-b49b93d8fae9" providerId="ADAL" clId="{DFFDDF1F-82A1-49C3-B5A8-693C3E40BC86}" dt="2025-06-01T17:46:21.061" v="94" actId="20577"/>
          <ac:spMkLst>
            <pc:docMk/>
            <pc:sldMk cId="1330133155" sldId="256"/>
            <ac:spMk id="2" creationId="{A5EDB3D4-A94C-9F30-22F9-9FAD7A087811}"/>
          </ac:spMkLst>
        </pc:spChg>
        <pc:spChg chg="mod">
          <ac:chgData name="Hug Raphael I.MSCWI.2401" userId="32896e96-e34a-4eb8-9901-b49b93d8fae9" providerId="ADAL" clId="{DFFDDF1F-82A1-49C3-B5A8-693C3E40BC86}" dt="2025-06-01T17:46:10.751" v="84" actId="20577"/>
          <ac:spMkLst>
            <pc:docMk/>
            <pc:sldMk cId="1330133155" sldId="256"/>
            <ac:spMk id="3" creationId="{11D130C3-18FA-E3B4-1845-6604C0283B75}"/>
          </ac:spMkLst>
        </pc:spChg>
      </pc:sldChg>
      <pc:sldChg chg="modSp mod">
        <pc:chgData name="Hug Raphael I.MSCWI.2401" userId="32896e96-e34a-4eb8-9901-b49b93d8fae9" providerId="ADAL" clId="{DFFDDF1F-82A1-49C3-B5A8-693C3E40BC86}" dt="2025-06-01T17:46:39.881" v="98" actId="27636"/>
        <pc:sldMkLst>
          <pc:docMk/>
          <pc:sldMk cId="3943270882" sldId="257"/>
        </pc:sldMkLst>
        <pc:spChg chg="mod">
          <ac:chgData name="Hug Raphael I.MSCWI.2401" userId="32896e96-e34a-4eb8-9901-b49b93d8fae9" providerId="ADAL" clId="{DFFDDF1F-82A1-49C3-B5A8-693C3E40BC86}" dt="2025-06-01T17:46:39.881" v="98" actId="27636"/>
          <ac:spMkLst>
            <pc:docMk/>
            <pc:sldMk cId="3943270882" sldId="257"/>
            <ac:spMk id="3" creationId="{BFFEA6E4-BD86-8DB7-B790-831FDF469355}"/>
          </ac:spMkLst>
        </pc:spChg>
      </pc:sldChg>
      <pc:sldChg chg="modSp mod">
        <pc:chgData name="Hug Raphael I.MSCWI.2401" userId="32896e96-e34a-4eb8-9901-b49b93d8fae9" providerId="ADAL" clId="{DFFDDF1F-82A1-49C3-B5A8-693C3E40BC86}" dt="2025-06-01T17:47:29.290" v="115" actId="1076"/>
        <pc:sldMkLst>
          <pc:docMk/>
          <pc:sldMk cId="1106253876" sldId="260"/>
        </pc:sldMkLst>
        <pc:spChg chg="mod">
          <ac:chgData name="Hug Raphael I.MSCWI.2401" userId="32896e96-e34a-4eb8-9901-b49b93d8fae9" providerId="ADAL" clId="{DFFDDF1F-82A1-49C3-B5A8-693C3E40BC86}" dt="2025-06-01T17:47:24.093" v="113" actId="14100"/>
          <ac:spMkLst>
            <pc:docMk/>
            <pc:sldMk cId="1106253876" sldId="260"/>
            <ac:spMk id="4" creationId="{B2EE266B-85CA-E455-CFAB-9CB9C05F619A}"/>
          </ac:spMkLst>
        </pc:spChg>
        <pc:picChg chg="mod">
          <ac:chgData name="Hug Raphael I.MSCWI.2401" userId="32896e96-e34a-4eb8-9901-b49b93d8fae9" providerId="ADAL" clId="{DFFDDF1F-82A1-49C3-B5A8-693C3E40BC86}" dt="2025-06-01T17:47:29.290" v="115" actId="1076"/>
          <ac:picMkLst>
            <pc:docMk/>
            <pc:sldMk cId="1106253876" sldId="260"/>
            <ac:picMk id="3074" creationId="{784A4C53-6823-6F97-7581-53E89AC66871}"/>
          </ac:picMkLst>
        </pc:picChg>
      </pc:sldChg>
      <pc:sldChg chg="addSp delSp modSp mod">
        <pc:chgData name="Hug Raphael I.MSCWI.2401" userId="32896e96-e34a-4eb8-9901-b49b93d8fae9" providerId="ADAL" clId="{DFFDDF1F-82A1-49C3-B5A8-693C3E40BC86}" dt="2025-06-01T17:49:07.359" v="132" actId="1076"/>
        <pc:sldMkLst>
          <pc:docMk/>
          <pc:sldMk cId="3121131977" sldId="261"/>
        </pc:sldMkLst>
        <pc:spChg chg="add del mod">
          <ac:chgData name="Hug Raphael I.MSCWI.2401" userId="32896e96-e34a-4eb8-9901-b49b93d8fae9" providerId="ADAL" clId="{DFFDDF1F-82A1-49C3-B5A8-693C3E40BC86}" dt="2025-06-01T17:48:51.602" v="127"/>
          <ac:spMkLst>
            <pc:docMk/>
            <pc:sldMk cId="3121131977" sldId="261"/>
            <ac:spMk id="3" creationId="{EDDB200A-E561-2D49-95E6-5E25586714A5}"/>
          </ac:spMkLst>
        </pc:spChg>
        <pc:spChg chg="mod">
          <ac:chgData name="Hug Raphael I.MSCWI.2401" userId="32896e96-e34a-4eb8-9901-b49b93d8fae9" providerId="ADAL" clId="{DFFDDF1F-82A1-49C3-B5A8-693C3E40BC86}" dt="2025-06-01T17:49:03.054" v="130" actId="14100"/>
          <ac:spMkLst>
            <pc:docMk/>
            <pc:sldMk cId="3121131977" sldId="261"/>
            <ac:spMk id="4" creationId="{11354043-81A5-C9AE-4F3C-CDCF3820AE1F}"/>
          </ac:spMkLst>
        </pc:spChg>
        <pc:picChg chg="add mod">
          <ac:chgData name="Hug Raphael I.MSCWI.2401" userId="32896e96-e34a-4eb8-9901-b49b93d8fae9" providerId="ADAL" clId="{DFFDDF1F-82A1-49C3-B5A8-693C3E40BC86}" dt="2025-06-01T17:49:07.359" v="132" actId="1076"/>
          <ac:picMkLst>
            <pc:docMk/>
            <pc:sldMk cId="3121131977" sldId="261"/>
            <ac:picMk id="6" creationId="{64C148BD-5D6C-2714-BAA4-80E36199C6DE}"/>
          </ac:picMkLst>
        </pc:picChg>
        <pc:picChg chg="del mod">
          <ac:chgData name="Hug Raphael I.MSCWI.2401" userId="32896e96-e34a-4eb8-9901-b49b93d8fae9" providerId="ADAL" clId="{DFFDDF1F-82A1-49C3-B5A8-693C3E40BC86}" dt="2025-06-01T17:48:51.309" v="126" actId="478"/>
          <ac:picMkLst>
            <pc:docMk/>
            <pc:sldMk cId="3121131977" sldId="261"/>
            <ac:picMk id="1026" creationId="{55499262-7895-7B6C-BC66-747BC3201DA9}"/>
          </ac:picMkLst>
        </pc:picChg>
      </pc:sldChg>
      <pc:sldChg chg="modSp mod">
        <pc:chgData name="Hug Raphael I.MSCWI.2401" userId="32896e96-e34a-4eb8-9901-b49b93d8fae9" providerId="ADAL" clId="{DFFDDF1F-82A1-49C3-B5A8-693C3E40BC86}" dt="2025-06-01T17:49:54.214" v="140" actId="1076"/>
        <pc:sldMkLst>
          <pc:docMk/>
          <pc:sldMk cId="3525748869" sldId="262"/>
        </pc:sldMkLst>
        <pc:spChg chg="mod">
          <ac:chgData name="Hug Raphael I.MSCWI.2401" userId="32896e96-e34a-4eb8-9901-b49b93d8fae9" providerId="ADAL" clId="{DFFDDF1F-82A1-49C3-B5A8-693C3E40BC86}" dt="2025-06-01T17:49:52.266" v="139" actId="1076"/>
          <ac:spMkLst>
            <pc:docMk/>
            <pc:sldMk cId="3525748869" sldId="262"/>
            <ac:spMk id="4" creationId="{F6EA51A6-9F57-CD70-1627-9960F7F76985}"/>
          </ac:spMkLst>
        </pc:spChg>
        <pc:picChg chg="mod">
          <ac:chgData name="Hug Raphael I.MSCWI.2401" userId="32896e96-e34a-4eb8-9901-b49b93d8fae9" providerId="ADAL" clId="{DFFDDF1F-82A1-49C3-B5A8-693C3E40BC86}" dt="2025-06-01T17:49:54.214" v="140" actId="1076"/>
          <ac:picMkLst>
            <pc:docMk/>
            <pc:sldMk cId="3525748869" sldId="262"/>
            <ac:picMk id="7" creationId="{5918AE32-81FF-B5EF-D7E3-9ABE30FEB788}"/>
          </ac:picMkLst>
        </pc:picChg>
      </pc:sldChg>
      <pc:sldChg chg="modSp mod">
        <pc:chgData name="Hug Raphael I.MSCWI.2401" userId="32896e96-e34a-4eb8-9901-b49b93d8fae9" providerId="ADAL" clId="{DFFDDF1F-82A1-49C3-B5A8-693C3E40BC86}" dt="2025-06-01T17:52:35.081" v="173" actId="20577"/>
        <pc:sldMkLst>
          <pc:docMk/>
          <pc:sldMk cId="1087344203" sldId="264"/>
        </pc:sldMkLst>
        <pc:graphicFrameChg chg="modGraphic">
          <ac:chgData name="Hug Raphael I.MSCWI.2401" userId="32896e96-e34a-4eb8-9901-b49b93d8fae9" providerId="ADAL" clId="{DFFDDF1F-82A1-49C3-B5A8-693C3E40BC86}" dt="2025-06-01T17:52:35.081" v="173" actId="20577"/>
          <ac:graphicFrameMkLst>
            <pc:docMk/>
            <pc:sldMk cId="1087344203" sldId="264"/>
            <ac:graphicFrameMk id="6" creationId="{A514060F-406C-13C6-4559-207BE0DBD6BB}"/>
          </ac:graphicFrameMkLst>
        </pc:graphicFrameChg>
      </pc:sldChg>
      <pc:sldChg chg="modSp mod">
        <pc:chgData name="Hug Raphael I.MSCWI.2401" userId="32896e96-e34a-4eb8-9901-b49b93d8fae9" providerId="ADAL" clId="{DFFDDF1F-82A1-49C3-B5A8-693C3E40BC86}" dt="2025-06-01T17:58:57.901" v="634" actId="20577"/>
        <pc:sldMkLst>
          <pc:docMk/>
          <pc:sldMk cId="3129008" sldId="265"/>
        </pc:sldMkLst>
        <pc:spChg chg="mod">
          <ac:chgData name="Hug Raphael I.MSCWI.2401" userId="32896e96-e34a-4eb8-9901-b49b93d8fae9" providerId="ADAL" clId="{DFFDDF1F-82A1-49C3-B5A8-693C3E40BC86}" dt="2025-06-01T17:58:57.901" v="634" actId="20577"/>
          <ac:spMkLst>
            <pc:docMk/>
            <pc:sldMk cId="3129008" sldId="265"/>
            <ac:spMk id="3" creationId="{2983CC92-6F05-B798-DF7B-98116D280910}"/>
          </ac:spMkLst>
        </pc:spChg>
      </pc:sldChg>
      <pc:sldChg chg="addSp delSp modSp mod">
        <pc:chgData name="Hug Raphael I.MSCWI.2401" userId="32896e96-e34a-4eb8-9901-b49b93d8fae9" providerId="ADAL" clId="{DFFDDF1F-82A1-49C3-B5A8-693C3E40BC86}" dt="2025-06-01T17:50:29.513" v="148" actId="1076"/>
        <pc:sldMkLst>
          <pc:docMk/>
          <pc:sldMk cId="4214804756" sldId="268"/>
        </pc:sldMkLst>
        <pc:spChg chg="add del mod">
          <ac:chgData name="Hug Raphael I.MSCWI.2401" userId="32896e96-e34a-4eb8-9901-b49b93d8fae9" providerId="ADAL" clId="{DFFDDF1F-82A1-49C3-B5A8-693C3E40BC86}" dt="2025-06-01T17:50:19.627" v="142"/>
          <ac:spMkLst>
            <pc:docMk/>
            <pc:sldMk cId="4214804756" sldId="268"/>
            <ac:spMk id="3" creationId="{FFEB8429-5C45-6DBE-95F7-B50A21794719}"/>
          </ac:spMkLst>
        </pc:spChg>
        <pc:picChg chg="add mod">
          <ac:chgData name="Hug Raphael I.MSCWI.2401" userId="32896e96-e34a-4eb8-9901-b49b93d8fae9" providerId="ADAL" clId="{DFFDDF1F-82A1-49C3-B5A8-693C3E40BC86}" dt="2025-06-01T17:50:29.513" v="148" actId="1076"/>
          <ac:picMkLst>
            <pc:docMk/>
            <pc:sldMk cId="4214804756" sldId="268"/>
            <ac:picMk id="5" creationId="{4C9252AD-F3CC-4BE7-5BC9-F2DA2EF87B2C}"/>
          </ac:picMkLst>
        </pc:picChg>
        <pc:picChg chg="del">
          <ac:chgData name="Hug Raphael I.MSCWI.2401" userId="32896e96-e34a-4eb8-9901-b49b93d8fae9" providerId="ADAL" clId="{DFFDDF1F-82A1-49C3-B5A8-693C3E40BC86}" dt="2025-06-01T17:50:19.289" v="141" actId="478"/>
          <ac:picMkLst>
            <pc:docMk/>
            <pc:sldMk cId="4214804756" sldId="268"/>
            <ac:picMk id="2050" creationId="{C4A8723D-AC0B-4C50-2D34-E3B9819CF234}"/>
          </ac:picMkLst>
        </pc:picChg>
      </pc:sldChg>
      <pc:sldChg chg="addSp delSp modSp mod">
        <pc:chgData name="Hug Raphael I.MSCWI.2401" userId="32896e96-e34a-4eb8-9901-b49b93d8fae9" providerId="ADAL" clId="{DFFDDF1F-82A1-49C3-B5A8-693C3E40BC86}" dt="2025-06-01T17:50:43.308" v="153" actId="1076"/>
        <pc:sldMkLst>
          <pc:docMk/>
          <pc:sldMk cId="1138534005" sldId="269"/>
        </pc:sldMkLst>
        <pc:spChg chg="add del mod">
          <ac:chgData name="Hug Raphael I.MSCWI.2401" userId="32896e96-e34a-4eb8-9901-b49b93d8fae9" providerId="ADAL" clId="{DFFDDF1F-82A1-49C3-B5A8-693C3E40BC86}" dt="2025-06-01T17:50:40.901" v="150"/>
          <ac:spMkLst>
            <pc:docMk/>
            <pc:sldMk cId="1138534005" sldId="269"/>
            <ac:spMk id="4" creationId="{0AE10C45-9533-507E-2981-3B2950B241B5}"/>
          </ac:spMkLst>
        </pc:spChg>
        <pc:picChg chg="del">
          <ac:chgData name="Hug Raphael I.MSCWI.2401" userId="32896e96-e34a-4eb8-9901-b49b93d8fae9" providerId="ADAL" clId="{DFFDDF1F-82A1-49C3-B5A8-693C3E40BC86}" dt="2025-06-01T17:50:40.539" v="149" actId="478"/>
          <ac:picMkLst>
            <pc:docMk/>
            <pc:sldMk cId="1138534005" sldId="269"/>
            <ac:picMk id="5" creationId="{E8ABC198-FC13-33B2-D999-FB884305C445}"/>
          </ac:picMkLst>
        </pc:picChg>
        <pc:picChg chg="add mod">
          <ac:chgData name="Hug Raphael I.MSCWI.2401" userId="32896e96-e34a-4eb8-9901-b49b93d8fae9" providerId="ADAL" clId="{DFFDDF1F-82A1-49C3-B5A8-693C3E40BC86}" dt="2025-06-01T17:50:43.308" v="153" actId="1076"/>
          <ac:picMkLst>
            <pc:docMk/>
            <pc:sldMk cId="1138534005" sldId="269"/>
            <ac:picMk id="7" creationId="{4C6FBC3E-3ABE-1E4A-B19C-91960981B49F}"/>
          </ac:picMkLst>
        </pc:picChg>
      </pc:sldChg>
      <pc:sldChg chg="addSp delSp modSp mod">
        <pc:chgData name="Hug Raphael I.MSCWI.2401" userId="32896e96-e34a-4eb8-9901-b49b93d8fae9" providerId="ADAL" clId="{DFFDDF1F-82A1-49C3-B5A8-693C3E40BC86}" dt="2025-06-01T17:51:13.192" v="158" actId="1076"/>
        <pc:sldMkLst>
          <pc:docMk/>
          <pc:sldMk cId="1343742911" sldId="270"/>
        </pc:sldMkLst>
        <pc:spChg chg="add del mod">
          <ac:chgData name="Hug Raphael I.MSCWI.2401" userId="32896e96-e34a-4eb8-9901-b49b93d8fae9" providerId="ADAL" clId="{DFFDDF1F-82A1-49C3-B5A8-693C3E40BC86}" dt="2025-06-01T17:51:11.085" v="155"/>
          <ac:spMkLst>
            <pc:docMk/>
            <pc:sldMk cId="1343742911" sldId="270"/>
            <ac:spMk id="4" creationId="{E5C994BF-95ED-E22E-B18C-2059AC441910}"/>
          </ac:spMkLst>
        </pc:spChg>
        <pc:picChg chg="del">
          <ac:chgData name="Hug Raphael I.MSCWI.2401" userId="32896e96-e34a-4eb8-9901-b49b93d8fae9" providerId="ADAL" clId="{DFFDDF1F-82A1-49C3-B5A8-693C3E40BC86}" dt="2025-06-01T17:51:10.866" v="154" actId="478"/>
          <ac:picMkLst>
            <pc:docMk/>
            <pc:sldMk cId="1343742911" sldId="270"/>
            <ac:picMk id="6" creationId="{0D8F0256-2100-DBE2-52B9-56E8081D002C}"/>
          </ac:picMkLst>
        </pc:picChg>
        <pc:picChg chg="add mod">
          <ac:chgData name="Hug Raphael I.MSCWI.2401" userId="32896e96-e34a-4eb8-9901-b49b93d8fae9" providerId="ADAL" clId="{DFFDDF1F-82A1-49C3-B5A8-693C3E40BC86}" dt="2025-06-01T17:51:13.192" v="158" actId="1076"/>
          <ac:picMkLst>
            <pc:docMk/>
            <pc:sldMk cId="1343742911" sldId="270"/>
            <ac:picMk id="7" creationId="{DAA1B885-8FD2-21E6-60FE-940CD75DFB08}"/>
          </ac:picMkLst>
        </pc:picChg>
      </pc:sldChg>
      <pc:sldChg chg="addSp delSp modSp mod">
        <pc:chgData name="Hug Raphael I.MSCWI.2401" userId="32896e96-e34a-4eb8-9901-b49b93d8fae9" providerId="ADAL" clId="{DFFDDF1F-82A1-49C3-B5A8-693C3E40BC86}" dt="2025-06-01T17:57:15.055" v="459" actId="27636"/>
        <pc:sldMkLst>
          <pc:docMk/>
          <pc:sldMk cId="2528485806" sldId="273"/>
        </pc:sldMkLst>
        <pc:spChg chg="del">
          <ac:chgData name="Hug Raphael I.MSCWI.2401" userId="32896e96-e34a-4eb8-9901-b49b93d8fae9" providerId="ADAL" clId="{DFFDDF1F-82A1-49C3-B5A8-693C3E40BC86}" dt="2025-06-01T17:51:58.941" v="160" actId="478"/>
          <ac:spMkLst>
            <pc:docMk/>
            <pc:sldMk cId="2528485806" sldId="273"/>
            <ac:spMk id="2" creationId="{0AFD80DD-184C-8851-3738-6699D64F8928}"/>
          </ac:spMkLst>
        </pc:spChg>
        <pc:spChg chg="del">
          <ac:chgData name="Hug Raphael I.MSCWI.2401" userId="32896e96-e34a-4eb8-9901-b49b93d8fae9" providerId="ADAL" clId="{DFFDDF1F-82A1-49C3-B5A8-693C3E40BC86}" dt="2025-06-01T17:51:56.421" v="159" actId="478"/>
          <ac:spMkLst>
            <pc:docMk/>
            <pc:sldMk cId="2528485806" sldId="273"/>
            <ac:spMk id="4" creationId="{B797EBD5-99AC-6293-83AA-8546EA408C12}"/>
          </ac:spMkLst>
        </pc:spChg>
        <pc:spChg chg="mod">
          <ac:chgData name="Hug Raphael I.MSCWI.2401" userId="32896e96-e34a-4eb8-9901-b49b93d8fae9" providerId="ADAL" clId="{DFFDDF1F-82A1-49C3-B5A8-693C3E40BC86}" dt="2025-06-01T17:57:15.055" v="459" actId="27636"/>
          <ac:spMkLst>
            <pc:docMk/>
            <pc:sldMk cId="2528485806" sldId="273"/>
            <ac:spMk id="8" creationId="{889E8C55-5885-3173-B71B-22E8C2EFA103}"/>
          </ac:spMkLst>
        </pc:spChg>
        <pc:picChg chg="add mod">
          <ac:chgData name="Hug Raphael I.MSCWI.2401" userId="32896e96-e34a-4eb8-9901-b49b93d8fae9" providerId="ADAL" clId="{DFFDDF1F-82A1-49C3-B5A8-693C3E40BC86}" dt="2025-06-01T17:52:03.519" v="163" actId="1076"/>
          <ac:picMkLst>
            <pc:docMk/>
            <pc:sldMk cId="2528485806" sldId="273"/>
            <ac:picMk id="1026" creationId="{6CC53AAA-29B0-9CBE-EB58-02632439E64F}"/>
          </ac:picMkLst>
        </pc:picChg>
      </pc:sldChg>
    </pc:docChg>
  </pc:docChgLst>
  <pc:docChgLst>
    <pc:chgData name="Reto Furrer" userId="S::reto.furrer@ost.ch::b517ff7e-9db9-4ca7-a0ac-135e96dbc3f6" providerId="AD" clId="Web-{17A5D30D-D838-4048-8F92-5FA49069B6BD}"/>
    <pc:docChg chg="modSld">
      <pc:chgData name="Reto Furrer" userId="S::reto.furrer@ost.ch::b517ff7e-9db9-4ca7-a0ac-135e96dbc3f6" providerId="AD" clId="Web-{17A5D30D-D838-4048-8F92-5FA49069B6BD}" dt="2025-06-02T06:48:39.892" v="1" actId="20577"/>
      <pc:docMkLst>
        <pc:docMk/>
      </pc:docMkLst>
      <pc:sldChg chg="modSp">
        <pc:chgData name="Reto Furrer" userId="S::reto.furrer@ost.ch::b517ff7e-9db9-4ca7-a0ac-135e96dbc3f6" providerId="AD" clId="Web-{17A5D30D-D838-4048-8F92-5FA49069B6BD}" dt="2025-06-02T06:48:39.892" v="1" actId="20577"/>
        <pc:sldMkLst>
          <pc:docMk/>
          <pc:sldMk cId="3129008" sldId="265"/>
        </pc:sldMkLst>
        <pc:spChg chg="mod">
          <ac:chgData name="Reto Furrer" userId="S::reto.furrer@ost.ch::b517ff7e-9db9-4ca7-a0ac-135e96dbc3f6" providerId="AD" clId="Web-{17A5D30D-D838-4048-8F92-5FA49069B6BD}" dt="2025-06-02T06:48:39.892" v="1" actId="20577"/>
          <ac:spMkLst>
            <pc:docMk/>
            <pc:sldMk cId="3129008" sldId="265"/>
            <ac:spMk id="3" creationId="{2983CC92-6F05-B798-DF7B-98116D280910}"/>
          </ac:spMkLst>
        </pc:spChg>
      </pc:sldChg>
    </pc:docChg>
  </pc:docChgLst>
  <pc:docChgLst>
    <pc:chgData name="Reto Furrer" userId="b517ff7e-9db9-4ca7-a0ac-135e96dbc3f6" providerId="ADAL" clId="{44123531-D92C-4102-A845-1A4BBA43E1A0}"/>
    <pc:docChg chg="modSld">
      <pc:chgData name="Reto Furrer" userId="b517ff7e-9db9-4ca7-a0ac-135e96dbc3f6" providerId="ADAL" clId="{44123531-D92C-4102-A845-1A4BBA43E1A0}" dt="2025-06-02T06:51:10.022" v="7" actId="1076"/>
      <pc:docMkLst>
        <pc:docMk/>
      </pc:docMkLst>
      <pc:sldChg chg="addSp delSp modSp mod">
        <pc:chgData name="Reto Furrer" userId="b517ff7e-9db9-4ca7-a0ac-135e96dbc3f6" providerId="ADAL" clId="{44123531-D92C-4102-A845-1A4BBA43E1A0}" dt="2025-06-02T06:51:10.022" v="7" actId="1076"/>
        <pc:sldMkLst>
          <pc:docMk/>
          <pc:sldMk cId="2528485806" sldId="273"/>
        </pc:sldMkLst>
        <pc:picChg chg="add mod">
          <ac:chgData name="Reto Furrer" userId="b517ff7e-9db9-4ca7-a0ac-135e96dbc3f6" providerId="ADAL" clId="{44123531-D92C-4102-A845-1A4BBA43E1A0}" dt="2025-06-02T06:51:10.022" v="7" actId="1076"/>
          <ac:picMkLst>
            <pc:docMk/>
            <pc:sldMk cId="2528485806" sldId="273"/>
            <ac:picMk id="5" creationId="{F8EFE5F6-1946-0CF9-6A3A-DB29FA71F5D1}"/>
          </ac:picMkLst>
        </pc:picChg>
        <pc:picChg chg="del">
          <ac:chgData name="Reto Furrer" userId="b517ff7e-9db9-4ca7-a0ac-135e96dbc3f6" providerId="ADAL" clId="{44123531-D92C-4102-A845-1A4BBA43E1A0}" dt="2025-06-02T06:50:53.995" v="0" actId="478"/>
          <ac:picMkLst>
            <pc:docMk/>
            <pc:sldMk cId="2528485806" sldId="273"/>
            <ac:picMk id="1026" creationId="{6CC53AAA-29B0-9CBE-EB58-02632439E6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9428-EF1D-F84C-9188-8EA86BE0DD01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94ABC-C0F4-B647-858B-144F0734F57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113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3295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5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407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8451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6695-656E-5851-0C40-DFD73DD6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C812D-454F-0DA7-2F98-4C043C648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249AA-8DCF-1697-74DC-D7D9CCF7F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1594-904E-43A7-0A01-546C8C40B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06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6C9D1-4A1C-ACDB-CF49-C68EDAF4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D70F6-F961-610D-AAE3-81E22A2F1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A1E96-0A8E-AD3A-B8EC-A3931419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45F3-21A9-F1AF-3E54-7CAE20C99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844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218D-A0EA-AB6C-EB98-8000531E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D7B49-83A1-1F0A-2C1D-CA369F638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6DFD02-C7FB-CBAA-13B9-65F3C9F81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35C1-C234-A072-9E84-538A2023A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96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DFABD-A0B9-0BDB-49AC-179C0FA07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0B3B2-6366-C2E0-D24B-5E65BCC7A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7D4AA-FC50-27A7-ED4C-47B536DAC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DDCF-2C7A-2419-716E-7491295AB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5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err="1"/>
              <a:t>Begriff</a:t>
            </a:r>
            <a:endParaRPr lang="en-GB"/>
          </a:p>
          <a:p>
            <a:r>
              <a:rPr lang="en-GB" b="1"/>
              <a:t>Was es </a:t>
            </a:r>
            <a:r>
              <a:rPr lang="en-GB" b="1" err="1"/>
              <a:t>ist</a:t>
            </a:r>
            <a:endParaRPr lang="en-GB"/>
          </a:p>
          <a:p>
            <a:r>
              <a:rPr lang="en-GB" b="1" err="1"/>
              <a:t>Wozu</a:t>
            </a:r>
            <a:r>
              <a:rPr lang="en-GB" b="1"/>
              <a:t> es </a:t>
            </a:r>
            <a:r>
              <a:rPr lang="en-GB" b="1" err="1"/>
              <a:t>dient</a:t>
            </a:r>
            <a:endParaRPr lang="en-GB"/>
          </a:p>
          <a:p>
            <a:r>
              <a:rPr lang="en-GB"/>
              <a:t>Dummy-</a:t>
            </a:r>
            <a:r>
              <a:rPr lang="en-GB" err="1"/>
              <a:t>Variablen</a:t>
            </a:r>
            <a:endParaRPr lang="en-GB"/>
          </a:p>
          <a:p>
            <a:r>
              <a:rPr lang="en-GB"/>
              <a:t>0/1-Variablen für </a:t>
            </a:r>
            <a:r>
              <a:rPr lang="en-GB" err="1"/>
              <a:t>Kategorien</a:t>
            </a:r>
            <a:endParaRPr lang="en-GB"/>
          </a:p>
          <a:p>
            <a:r>
              <a:rPr lang="en-GB"/>
              <a:t>Um </a:t>
            </a:r>
            <a:r>
              <a:rPr lang="en-GB" err="1"/>
              <a:t>Kategorien</a:t>
            </a:r>
            <a:r>
              <a:rPr lang="en-GB"/>
              <a:t> </a:t>
            </a:r>
            <a:r>
              <a:rPr lang="en-GB" err="1"/>
              <a:t>wie</a:t>
            </a:r>
            <a:r>
              <a:rPr lang="en-GB"/>
              <a:t> „</a:t>
            </a:r>
            <a:r>
              <a:rPr lang="en-GB" err="1"/>
              <a:t>Ferien</a:t>
            </a:r>
            <a:r>
              <a:rPr lang="en-GB"/>
              <a:t>“ </a:t>
            </a:r>
            <a:r>
              <a:rPr lang="en-GB" err="1"/>
              <a:t>oder</a:t>
            </a:r>
            <a:r>
              <a:rPr lang="en-GB"/>
              <a:t> „</a:t>
            </a:r>
            <a:r>
              <a:rPr lang="en-GB" err="1"/>
              <a:t>Wochentag</a:t>
            </a:r>
            <a:r>
              <a:rPr lang="en-GB"/>
              <a:t>“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nutzen</a:t>
            </a:r>
            <a:endParaRPr lang="en-GB"/>
          </a:p>
          <a:p>
            <a:r>
              <a:rPr lang="en-GB"/>
              <a:t>Lag-Features</a:t>
            </a:r>
          </a:p>
          <a:p>
            <a:r>
              <a:rPr lang="en-GB" err="1"/>
              <a:t>Frühere</a:t>
            </a:r>
            <a:r>
              <a:rPr lang="en-GB"/>
              <a:t> </a:t>
            </a:r>
            <a:r>
              <a:rPr lang="en-GB" err="1"/>
              <a:t>Werte</a:t>
            </a:r>
            <a:r>
              <a:rPr lang="en-GB"/>
              <a:t> </a:t>
            </a:r>
            <a:r>
              <a:rPr lang="en-GB" err="1"/>
              <a:t>als</a:t>
            </a:r>
            <a:r>
              <a:rPr lang="en-GB"/>
              <a:t> Input-Features</a:t>
            </a:r>
          </a:p>
          <a:p>
            <a:r>
              <a:rPr lang="en-GB"/>
              <a:t>Um </a:t>
            </a:r>
            <a:r>
              <a:rPr lang="en-GB" err="1"/>
              <a:t>vergangene</a:t>
            </a:r>
            <a:r>
              <a:rPr lang="en-GB"/>
              <a:t> Muster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berücksichtigen</a:t>
            </a:r>
            <a:endParaRPr lang="en-GB"/>
          </a:p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94ABC-C0F4-B647-858B-144F0734F574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71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9713-E28C-4C21-B96A-05F361125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2496-B82B-1830-EF60-6E30FBFE9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2C53-746C-4874-F411-F6FD2EEE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BEAA-6B1F-1353-F4E1-511D6D7F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2855-0869-9555-146B-D8A9B81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705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BF8E-871E-2F0A-5D60-3C8DF537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D731B-FA7C-284D-F12F-1B6F4F770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79C5-8038-D900-8EB1-2079251E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7781-0ABD-8474-BFB0-1B4DBE35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875F-9F0A-C7BE-7188-4BE2F3DC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33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A81A-428A-385D-A574-4ED095900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A3406-F75E-56D9-A6B9-F9442C2F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F7B6-F706-C34B-2BF7-A196E85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0AD7-1513-4F1E-5A91-A7F083CA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B374-599C-31CA-D436-59A394BF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966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C941-B232-3924-477D-9D626B3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8F2-4668-0F0B-BA66-D7925A34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CE26-6FD4-E3AC-BC96-A518D302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5E43-FDC3-B3FC-D217-DD76B688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C81D-6A69-C225-8E08-4ED8ACA3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465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E818-8056-6F74-1DE1-C715F0D1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774A-EFD5-2227-5A78-3D43AB72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5D21-AF93-BBCE-A723-6C9904FA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5348-CE39-D5EE-AA78-A8B8D0F7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CE7D4-A73B-CDEF-439A-2D286B1C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9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3B50-475B-DB3E-4B6D-1B0D4591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4A5F-E0D2-84CE-A1F0-A409626A8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1E6B-C1CC-B31F-0404-B93FAC6D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42CD-CFB9-1069-9703-C498D7CE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F224-1369-41CA-6DC6-686BCA11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70F20-DE64-12FF-473A-36E44F9F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827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CB20-775F-D969-2683-9C2B9486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C69A3-D938-1B66-4882-55111177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736F-4F63-94A0-DCAE-F1D4B462A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5204E-C2EA-645A-3BEA-87B3AA1C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92D42-EB8D-9570-5846-746876DB3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3EBF4-2639-315F-C68F-5D06CC2F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D752A-752B-9C0F-2CA0-A88E70FA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00952-D2C1-D21A-F883-B5760AE3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94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95F3-FBFE-2F85-5B3E-C1687EDA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496A6-EB97-4D91-DB4D-555C52CB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03E9-A341-8B0E-3098-C8A5414D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E869-9F9B-F1CB-AB11-E5F51EFD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8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4E353-FB75-FA23-458F-86AB999B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AA5F5-A9B4-251F-67E9-7407E0B4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D722F-3633-CCC2-90B0-D061A814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238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6058-BAF6-47E0-C143-AF2C13E0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B933-B29C-73A0-BEF4-167159FA6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CBD3-78B1-EEE9-4D44-1BA66CD1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37C2-AB30-C274-1329-EFBA9B6E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3EE4-D449-6E0E-067F-F7E26572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408E-664D-2255-424F-900EE612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377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5ADB-ED90-D632-62C0-889D2023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5C3F6-21D5-F04B-FCD3-10998965C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79A57-2C5F-A7F2-D14C-E80D217A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D7701-C879-2B09-0D1D-B3C9CB21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42C98-E734-7B13-B067-40E03B44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76A09-57A9-32C8-49F8-76F1F3D6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14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FA6BA-0967-0DAE-16F0-DE99BA2F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63D8-9D35-4DF4-1AEB-A0EA3C46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C4F8-313E-350F-3A33-251D1ED93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8AD51-175A-7043-AF81-CC5CB477D6B8}" type="datetimeFigureOut">
              <a:rPr lang="en-CH" smtClean="0"/>
              <a:t>02/06/2025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B354-6F9C-7A48-FFC9-7E404843C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E592-543D-C301-114A-437DE0EE3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9F878-6F4F-C54E-83C0-93D09E734B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982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DB3D4-A94C-9F30-22F9-9FAD7A087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e-CH" sz="8100" noProof="0"/>
              <a:t>Analyse des </a:t>
            </a:r>
            <a:r>
              <a:rPr lang="de-CH" sz="8000" noProof="0"/>
              <a:t>Individualverkehrs</a:t>
            </a:r>
            <a:r>
              <a:rPr lang="de-CH" sz="8100" noProof="0"/>
              <a:t> in </a:t>
            </a:r>
            <a:r>
              <a:rPr lang="de-CH" sz="8100" noProof="0" dirty="0"/>
              <a:t>der Stadt </a:t>
            </a:r>
            <a:r>
              <a:rPr lang="de-CH" sz="8100" noProof="0"/>
              <a:t>Zürich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130C3-18FA-E3B4-1845-6604C028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de-CH" noProof="0"/>
              <a:t>Team 5</a:t>
            </a:r>
            <a:r>
              <a:rPr lang="de-CH" noProof="0" dirty="0"/>
              <a:t>:</a:t>
            </a:r>
            <a:br>
              <a:rPr lang="de-CH" noProof="0" dirty="0"/>
            </a:br>
            <a:r>
              <a:rPr lang="de-CH" noProof="0" dirty="0"/>
              <a:t>Nicolas Wyss, Reto Furrer, Felix Schilling,</a:t>
            </a:r>
            <a:br>
              <a:rPr lang="de-CH" noProof="0" dirty="0"/>
            </a:br>
            <a:r>
              <a:rPr lang="de-CH" noProof="0" dirty="0" err="1"/>
              <a:t>Josa</a:t>
            </a:r>
            <a:r>
              <a:rPr lang="de-CH" noProof="0" dirty="0"/>
              <a:t> Preisig, Raphael Hug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0133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8C85-987F-F918-DA68-A4A93711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13" y="1062732"/>
            <a:ext cx="3737438" cy="19702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CH" sz="2000" b="1" noProof="0"/>
              <a:t>Auswirkung von Ferien und Wochentagen</a:t>
            </a:r>
            <a:r>
              <a:rPr lang="de-CH" sz="2000" b="1"/>
              <a:t> auf das Verkehrsaufkommen:</a:t>
            </a:r>
            <a:br>
              <a:rPr lang="de-CH" sz="2000" b="1"/>
            </a:br>
            <a:br>
              <a:rPr lang="de-CH" sz="2000" b="1"/>
            </a:br>
            <a:r>
              <a:rPr lang="de-CH" sz="1800"/>
              <a:t>An Arbeitstagen gibt es deutlich mehr Verkehr in der Stadt Zürich als an Wochenenden oder an Feiertagen.</a:t>
            </a:r>
            <a:r>
              <a:rPr lang="de-CH" sz="2000"/>
              <a:t> </a:t>
            </a:r>
            <a:endParaRPr lang="de-CH" sz="1800" b="1" noProof="0"/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C9252AD-F3CC-4BE7-5BC9-F2DA2EF87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3001" y="1817510"/>
            <a:ext cx="6935272" cy="3445168"/>
          </a:xfrm>
        </p:spPr>
      </p:pic>
    </p:spTree>
    <p:extLst>
      <p:ext uri="{BB962C8B-B14F-4D97-AF65-F5344CB8AC3E}">
        <p14:creationId xmlns:p14="http://schemas.microsoft.com/office/powerpoint/2010/main" val="421480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50337-32AE-1E20-5618-B762A211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5F24CC7-DC1C-AD09-E584-365837F5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851A5483-C4B4-63EC-D8AC-2F924B18F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2A54632-B355-1C68-36F8-9B3B6D172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91E28-9029-21B2-177E-7A670DB1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13" y="1112699"/>
            <a:ext cx="3737438" cy="1889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2000" b="1" noProof="0"/>
              <a:t>Auswirkung von </a:t>
            </a:r>
            <a:r>
              <a:rPr lang="de-CH" sz="2000" b="1"/>
              <a:t>der Temperatur auf das Verkehrsaufkommen:</a:t>
            </a:r>
            <a:br>
              <a:rPr lang="de-CH" sz="2000" b="1"/>
            </a:br>
            <a:br>
              <a:rPr lang="de-CH" sz="2000" b="1"/>
            </a:br>
            <a:r>
              <a:rPr lang="de-CH" sz="1800"/>
              <a:t>Bei extremen Temperaturen (unter 0 oder über 30 Grad) gibt es im Schnitt ein geringeres Verkehrsaufkommen.</a:t>
            </a:r>
            <a:endParaRPr lang="de-CH" sz="1800" noProof="0"/>
          </a:p>
        </p:txBody>
      </p:sp>
      <p:pic>
        <p:nvPicPr>
          <p:cNvPr id="7" name="Inhaltsplatzhalter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C6FBC3E-3ABE-1E4A-B19C-91960981B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143" y="1251547"/>
            <a:ext cx="5826367" cy="4351338"/>
          </a:xfrm>
        </p:spPr>
      </p:pic>
    </p:spTree>
    <p:extLst>
      <p:ext uri="{BB962C8B-B14F-4D97-AF65-F5344CB8AC3E}">
        <p14:creationId xmlns:p14="http://schemas.microsoft.com/office/powerpoint/2010/main" val="113853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56CAC-7784-C02B-A432-43594174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E459297-7059-2816-0AC4-93441723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D8F5F562-3B78-EF8D-BD4B-CAE182CA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EBA2C50-B05E-2E6B-4073-1DCD65BB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74F5-A894-7D96-C8F4-6A09CFEE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13" y="1112699"/>
            <a:ext cx="3737438" cy="18890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CH" sz="2200" b="1" noProof="0"/>
              <a:t>Auswirkung von </a:t>
            </a:r>
            <a:r>
              <a:rPr lang="de-CH" sz="2200" b="1"/>
              <a:t>Niederschlag auf das Verkehrsaufkommen:</a:t>
            </a:r>
            <a:br>
              <a:rPr lang="de-CH" sz="2000" b="1"/>
            </a:br>
            <a:br>
              <a:rPr lang="de-CH" sz="2000" b="1"/>
            </a:br>
            <a:r>
              <a:rPr lang="de-CH" sz="1800"/>
              <a:t>Es ist kein wesentlicher Zusammenhang zwischen Niederschlag und dem Verkehrsaufkommen zu erkennen. </a:t>
            </a:r>
          </a:p>
        </p:txBody>
      </p:sp>
      <p:pic>
        <p:nvPicPr>
          <p:cNvPr id="7" name="Inhaltsplatzhalter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AA1B885-8FD2-21E6-60FE-940CD75D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4143" y="1160198"/>
            <a:ext cx="5826367" cy="4351338"/>
          </a:xfrm>
        </p:spPr>
      </p:pic>
    </p:spTree>
    <p:extLst>
      <p:ext uri="{BB962C8B-B14F-4D97-AF65-F5344CB8AC3E}">
        <p14:creationId xmlns:p14="http://schemas.microsoft.com/office/powerpoint/2010/main" val="134374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9AA65-B0A0-8634-6510-4553D5AC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DEBA0C9-2027-F6E4-BB51-617F72FD7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A49148AC-A1BC-4078-CE05-96724EDE7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761C3D4-BCF1-1F7E-3AE1-5DA4A2A6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50625-B2C5-9689-6BE1-60A8651D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909" y="1718026"/>
            <a:ext cx="3737438" cy="1889058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de-CH" sz="3200" noProof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B4A22-2B76-4BCE-CFB8-F82F3F2B2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097" y="1319999"/>
            <a:ext cx="5759991" cy="4351338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47F8C69-B244-8A9A-B42B-50DF39EDA856}"/>
              </a:ext>
            </a:extLst>
          </p:cNvPr>
          <p:cNvSpPr txBox="1">
            <a:spLocks/>
          </p:cNvSpPr>
          <p:nvPr/>
        </p:nvSpPr>
        <p:spPr>
          <a:xfrm>
            <a:off x="7824113" y="1265099"/>
            <a:ext cx="3723196" cy="22308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100" b="1"/>
              <a:t>Auswirkung von Niederschlag und Temperatur auf das Verkehrsaufkommen:</a:t>
            </a:r>
            <a:br>
              <a:rPr lang="de-CH" sz="2000" b="1"/>
            </a:br>
            <a:br>
              <a:rPr lang="de-CH" sz="2000" b="1"/>
            </a:br>
            <a:r>
              <a:rPr lang="de-CH" sz="1800"/>
              <a:t>Bei starkem Schneefall (Temperatur unter 0 und mehr als 10mm Niederschlag), ist das Verkehrsaufkommen deutlich geringer.</a:t>
            </a:r>
          </a:p>
        </p:txBody>
      </p:sp>
    </p:spTree>
    <p:extLst>
      <p:ext uri="{BB962C8B-B14F-4D97-AF65-F5344CB8AC3E}">
        <p14:creationId xmlns:p14="http://schemas.microsoft.com/office/powerpoint/2010/main" val="358409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5ACAE-338F-18C2-DA50-5D210F77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EA91BD-D84A-DA98-D296-6540C535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1C8DCFB-6283-108C-B492-208625A41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7ED92-21B1-6265-B7C3-903D6618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C9A47E-C314-E748-3A0F-42A4A03B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/>
              <a:t>Vorhersage</a:t>
            </a:r>
            <a:endParaRPr lang="de-CH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C2A14-4DD2-2DED-3F17-5A94A976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 sz="24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20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25E32-343D-837C-52F1-787F9FE81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AB396B2-FCBB-88CD-83A1-6541EFAB2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7" name="Right Triangle 2056">
            <a:extLst>
              <a:ext uri="{FF2B5EF4-FFF2-40B4-BE49-F238E27FC236}">
                <a16:creationId xmlns:a16="http://schemas.microsoft.com/office/drawing/2014/main" id="{0E280A4D-2E82-A30C-E865-36F0BCF5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C82B1E8-3D8B-A617-943A-B1466C005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9E8C55-5885-3173-B71B-22E8C2EFA103}"/>
              </a:ext>
            </a:extLst>
          </p:cNvPr>
          <p:cNvSpPr txBox="1">
            <a:spLocks/>
          </p:cNvSpPr>
          <p:nvPr/>
        </p:nvSpPr>
        <p:spPr>
          <a:xfrm>
            <a:off x="7824113" y="1265099"/>
            <a:ext cx="3723196" cy="33804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100" b="1" dirty="0"/>
              <a:t>Prognose der Fahrzeuganzahl aufgrund der Wettervorhersage und zukünftigen Ferientagen</a:t>
            </a:r>
            <a:br>
              <a:rPr lang="de-CH" sz="2000" b="1" dirty="0"/>
            </a:br>
            <a:br>
              <a:rPr lang="de-CH" sz="2000" b="1" dirty="0"/>
            </a:br>
            <a:r>
              <a:rPr lang="de-DE" sz="1800" dirty="0"/>
              <a:t>Bei der Prognose musste festgestellt werden, dass der Verkehr nur mit einem knapp positiven r</a:t>
            </a:r>
            <a:r>
              <a:rPr lang="de-DE" sz="1800" baseline="30000" dirty="0"/>
              <a:t>2</a:t>
            </a:r>
            <a:r>
              <a:rPr lang="de-DE" sz="1800" dirty="0"/>
              <a:t> vorhergesehen werden kann. Dies deutet darauf hin, dass kurzfristige Ereignisse wie Ausfälle im öffentlichen Verkehr, Baustellen oder andere Faktoren ebenfalls einen </a:t>
            </a:r>
            <a:r>
              <a:rPr lang="de-DE" sz="1800" dirty="0" err="1"/>
              <a:t>grösseren</a:t>
            </a:r>
            <a:r>
              <a:rPr lang="de-DE" sz="1800" dirty="0"/>
              <a:t> Einfluss haben als ursprünglich gedacht.</a:t>
            </a:r>
            <a:endParaRPr lang="de-CH" sz="1800"/>
          </a:p>
        </p:txBody>
      </p:sp>
      <p:pic>
        <p:nvPicPr>
          <p:cNvPr id="5" name="Picture 4" descr="A graph with a line and a blue line&#10;&#10;AI-generated content may be incorrect.">
            <a:extLst>
              <a:ext uri="{FF2B5EF4-FFF2-40B4-BE49-F238E27FC236}">
                <a16:creationId xmlns:a16="http://schemas.microsoft.com/office/drawing/2014/main" id="{F8EFE5F6-1946-0CF9-6A3A-DB29FA71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66" y="1685675"/>
            <a:ext cx="6668121" cy="330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8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49BFD-BF29-EAF2-0977-AE020192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CH" sz="4800" noProof="0"/>
              <a:t>Hypothesen Bewertung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14060F-406C-13C6-4559-207BE0DBD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359364"/>
              </p:ext>
            </p:extLst>
          </p:nvPr>
        </p:nvGraphicFramePr>
        <p:xfrm>
          <a:off x="1285240" y="2613815"/>
          <a:ext cx="946279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49">
                  <a:extLst>
                    <a:ext uri="{9D8B030D-6E8A-4147-A177-3AD203B41FA5}">
                      <a16:colId xmlns:a16="http://schemas.microsoft.com/office/drawing/2014/main" val="1519390403"/>
                    </a:ext>
                  </a:extLst>
                </a:gridCol>
                <a:gridCol w="7744647">
                  <a:extLst>
                    <a:ext uri="{9D8B030D-6E8A-4147-A177-3AD203B41FA5}">
                      <a16:colId xmlns:a16="http://schemas.microsoft.com/office/drawing/2014/main" val="1252178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noProof="0"/>
                        <a:t>Hypothese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/>
                        <a:t>Bewertung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/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/>
                        <a:t>wurde bestätigt: Werktage zeigen durchgängig ein höheres Verkehrsaufkommen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9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/>
                        <a:t>wurde teilweise bestätigt: Bei starkem Schneefall ist ein Rückgang des Verkehrs zu beobachten, jedoch nicht bei leichtem Regen oder Schneefall.</a:t>
                      </a:r>
                      <a:endParaRPr lang="de-CH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0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/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noProof="0"/>
                        <a:t>wurde bestätigt: Während der Schulferien sinkt der Verkehr deutlich.</a:t>
                      </a:r>
                    </a:p>
                    <a:p>
                      <a:endParaRPr lang="de-CH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1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noProof="0"/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noProof="0"/>
                        <a:t>konnte nicht eindeutig belegt werden: Es gibt keine klare Korrelation zwischen hohen Temperaturen und erhöhtem Verkehrsaufkommen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11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4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5B7B6-4060-FCE4-9BA0-8DC6BD4F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CH" sz="4800" noProof="0"/>
              <a:t>Worauf sind wir stolz?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CC92-6F05-B798-DF7B-98116D28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de-CH" sz="2400" noProof="0" dirty="0"/>
              <a:t>Einbindung verschiedener </a:t>
            </a:r>
            <a:r>
              <a:rPr lang="de-CH" sz="2400" dirty="0"/>
              <a:t>Datenquellen</a:t>
            </a:r>
            <a:r>
              <a:rPr lang="de-CH" sz="2400" noProof="0"/>
              <a:t>: Wetter + Verkehr + Feiertage</a:t>
            </a:r>
          </a:p>
          <a:p>
            <a:r>
              <a:rPr lang="de-CH" sz="2400" noProof="0"/>
              <a:t>Aussagekräftige und vielseitige Visualisierungen der Datensätze</a:t>
            </a:r>
          </a:p>
          <a:p>
            <a:r>
              <a:rPr lang="de-CH" sz="2400" noProof="0" dirty="0"/>
              <a:t>Verwendung von verschiedenen Modellen für die Prognose (KNN</a:t>
            </a:r>
            <a:r>
              <a:rPr lang="de-CH" sz="2400" noProof="0"/>
              <a:t>, Random Forest</a:t>
            </a:r>
            <a:r>
              <a:rPr lang="de-CH" sz="2400" noProof="0" dirty="0"/>
              <a:t> etc</a:t>
            </a:r>
            <a:r>
              <a:rPr lang="de-CH" sz="2400" dirty="0"/>
              <a:t>.)</a:t>
            </a:r>
            <a:endParaRPr lang="de-CH" sz="2400" noProof="0"/>
          </a:p>
          <a:p>
            <a:r>
              <a:rPr lang="de-CH" sz="2400" noProof="0" dirty="0"/>
              <a:t>Prognose aufgrund des Wetter-Forecasts</a:t>
            </a:r>
            <a:endParaRPr lang="de-CH" sz="2400" noProof="0"/>
          </a:p>
        </p:txBody>
      </p:sp>
    </p:spTree>
    <p:extLst>
      <p:ext uri="{BB962C8B-B14F-4D97-AF65-F5344CB8AC3E}">
        <p14:creationId xmlns:p14="http://schemas.microsoft.com/office/powerpoint/2010/main" val="312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573E8-4E9C-030E-987B-5849411A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379F-320A-8AC5-C871-2372F3B3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CH" sz="4800" noProof="0"/>
              <a:t>Nutzen für das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A7C8-354B-199D-707D-F88DB18E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3035482"/>
          </a:xfrm>
        </p:spPr>
        <p:txBody>
          <a:bodyPr anchor="t">
            <a:normAutofit lnSpcReduction="10000"/>
          </a:bodyPr>
          <a:lstStyle/>
          <a:p>
            <a:r>
              <a:rPr lang="de-CH" sz="2400" noProof="0"/>
              <a:t>Identifikation von Verkehrsmustern für Planung &amp; Optimierung</a:t>
            </a:r>
          </a:p>
          <a:p>
            <a:r>
              <a:rPr lang="de-CH" sz="2400" noProof="0"/>
              <a:t>Prognosen helfen bei Ressourcenplanung (z.B. Baustellen, ÖV-Anpassung)</a:t>
            </a:r>
          </a:p>
          <a:p>
            <a:r>
              <a:rPr lang="de-CH" sz="2400" noProof="0"/>
              <a:t>Einflussfaktoren: Wetter, Wochentage, Ferien – jetzt quantifizierbar</a:t>
            </a:r>
          </a:p>
          <a:p>
            <a:r>
              <a:rPr lang="de-CH" sz="2400" noProof="0"/>
              <a:t>Entscheidungsgrundlage für datengetriebene Verkehrspolitik</a:t>
            </a:r>
          </a:p>
        </p:txBody>
      </p:sp>
    </p:spTree>
    <p:extLst>
      <p:ext uri="{BB962C8B-B14F-4D97-AF65-F5344CB8AC3E}">
        <p14:creationId xmlns:p14="http://schemas.microsoft.com/office/powerpoint/2010/main" val="6522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D2CB7-7526-BC7A-1379-DF8ED9B3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CH" sz="4800" noProof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A6E4-BD86-8DB7-B790-831FDF46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de-CH" sz="2400" noProof="0"/>
              <a:t>Ziel: Analyse und Prognose des Individualverkehrs in Zürich</a:t>
            </a:r>
          </a:p>
          <a:p>
            <a:r>
              <a:rPr lang="de-CH" sz="2400" noProof="0"/>
              <a:t>Warum? Verkehrsplanung ist entscheidend für Mobilität, Lebensqualität und Nachhaltigkeit</a:t>
            </a:r>
          </a:p>
          <a:p>
            <a:r>
              <a:rPr lang="de-CH" sz="2400" noProof="0"/>
              <a:t>Vorgehen: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noProof="0"/>
              <a:t>Datenquellen sammeln &amp; bereinigen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noProof="0"/>
              <a:t>Explorative Datenanalyse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noProof="0"/>
              <a:t>Modellierung &amp; Prognose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CH" noProof="0"/>
              <a:t>Handlungsempfehlungen für Entscheidungsträger</a:t>
            </a:r>
          </a:p>
          <a:p>
            <a:pPr marL="0" indent="0">
              <a:buNone/>
            </a:pPr>
            <a:endParaRPr lang="de-CH" sz="2000" noProof="0"/>
          </a:p>
        </p:txBody>
      </p:sp>
    </p:spTree>
    <p:extLst>
      <p:ext uri="{BB962C8B-B14F-4D97-AF65-F5344CB8AC3E}">
        <p14:creationId xmlns:p14="http://schemas.microsoft.com/office/powerpoint/2010/main" val="394327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13022-F4EA-82D3-A8E4-A59F3B29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CH" sz="4800" noProof="0"/>
              <a:t>Hypothesen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0868-4003-FF40-10CD-752B6828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/>
          </a:bodyPr>
          <a:lstStyle/>
          <a:p>
            <a:r>
              <a:rPr lang="de-CH" sz="2400" noProof="0"/>
              <a:t>1. An Werktagen ist das Verkehrsaufkommen höher als an Wochenenden und Feiertagen.</a:t>
            </a:r>
          </a:p>
          <a:p>
            <a:r>
              <a:rPr lang="de-CH" sz="2400" noProof="0"/>
              <a:t>2. Bei schlechtem Wetter (z. B. Regen, Schnee) nimmt der Individualverkehr ab.</a:t>
            </a:r>
          </a:p>
          <a:p>
            <a:r>
              <a:rPr lang="de-CH" sz="2400" noProof="0"/>
              <a:t>3. Während Schulferien sinkt das Verkehrsaufkommen deutlich.</a:t>
            </a:r>
          </a:p>
          <a:p>
            <a:r>
              <a:rPr lang="de-CH" sz="2400" noProof="0"/>
              <a:t>4. Höhere Temperaturen im Sommer führen zu mehr Verkehr (z. B. Freizeitaktivitäten).</a:t>
            </a:r>
          </a:p>
        </p:txBody>
      </p:sp>
    </p:spTree>
    <p:extLst>
      <p:ext uri="{BB962C8B-B14F-4D97-AF65-F5344CB8AC3E}">
        <p14:creationId xmlns:p14="http://schemas.microsoft.com/office/powerpoint/2010/main" val="69930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A574DA-9AB9-90E6-53F7-24222FFC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Datenquellen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BF8AD-A6D2-6965-FEF1-F56067D8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 sz="24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83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3086" name="Right Triangle 308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9EE2F-40D1-EF4A-94E3-52DC12BA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8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Individualverkehr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4A4C53-6823-6F97-7581-53E89AC668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428" y="2464132"/>
            <a:ext cx="6671109" cy="35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E266B-85CA-E455-CFAB-9CB9C05F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138" y="2785865"/>
            <a:ext cx="3715600" cy="3200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1800" noProof="0" dirty="0"/>
              <a:t>Quelle: Open Data Zürich – Verkehrszählstellen</a:t>
            </a:r>
          </a:p>
          <a:p>
            <a:r>
              <a:rPr lang="de-CH" sz="1800" noProof="0" dirty="0"/>
              <a:t>Zeitraum: 2018–2024, stündliche Fahrzeugzählungen</a:t>
            </a:r>
          </a:p>
          <a:p>
            <a:r>
              <a:rPr lang="de-CH" sz="1800" noProof="0" dirty="0"/>
              <a:t>Bereinigung: Fokus auf Werktage, Aggregation zu Tageswerten</a:t>
            </a:r>
          </a:p>
          <a:p>
            <a:r>
              <a:rPr lang="de-CH" sz="1800" dirty="0"/>
              <a:t>Erwartung</a:t>
            </a:r>
            <a:r>
              <a:rPr lang="de-CH" sz="1800" noProof="0" dirty="0"/>
              <a:t>: Starke Wochentags Abhängigkeit, Rückgang an Feiertagen &amp; Ferien</a:t>
            </a:r>
          </a:p>
          <a:p>
            <a:endParaRPr lang="de-CH" sz="1700" noProof="0"/>
          </a:p>
        </p:txBody>
      </p:sp>
    </p:spTree>
    <p:extLst>
      <p:ext uri="{BB962C8B-B14F-4D97-AF65-F5344CB8AC3E}">
        <p14:creationId xmlns:p14="http://schemas.microsoft.com/office/powerpoint/2010/main" val="11062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FCFAE-8C60-0054-61E7-CDD7FC63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037" name="Right Triangle 103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0F3E3-B5BF-FF30-4999-14F249AD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800" noProof="0"/>
              <a:t>Wetterdaten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54043-81A5-C9AE-4F3C-CDCF3820A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2935" y="2818971"/>
            <a:ext cx="3875093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1800" noProof="0" dirty="0"/>
              <a:t>Quelle: Open-Meteo API</a:t>
            </a:r>
          </a:p>
          <a:p>
            <a:r>
              <a:rPr lang="de-CH" sz="1800" noProof="0" dirty="0"/>
              <a:t>Daten: Temperatur, Niederschlag, Wind, etc.</a:t>
            </a:r>
          </a:p>
          <a:p>
            <a:r>
              <a:rPr lang="de-CH" sz="1800" noProof="0" dirty="0"/>
              <a:t>Feature Engineering: Temperaturmittelwert etc.</a:t>
            </a:r>
          </a:p>
          <a:p>
            <a:r>
              <a:rPr lang="de-CH" sz="1800" dirty="0"/>
              <a:t>Erwartung</a:t>
            </a:r>
            <a:r>
              <a:rPr lang="de-CH" sz="1800" noProof="0" dirty="0"/>
              <a:t>: Regen und extreme Temperaturen beeinflussen Verkehr</a:t>
            </a:r>
          </a:p>
        </p:txBody>
      </p:sp>
      <p:pic>
        <p:nvPicPr>
          <p:cNvPr id="6" name="Inhaltsplatzhalter 5" descr="Ein Bild, das Screenshot, Tex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64C148BD-5D6C-2714-BAA4-80E36199C6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99535" y="2530596"/>
            <a:ext cx="6351890" cy="3151905"/>
          </a:xfrm>
        </p:spPr>
      </p:pic>
    </p:spTree>
    <p:extLst>
      <p:ext uri="{BB962C8B-B14F-4D97-AF65-F5344CB8AC3E}">
        <p14:creationId xmlns:p14="http://schemas.microsoft.com/office/powerpoint/2010/main" val="312113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9716D-F3C6-DEE4-BC05-8FC77884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B64E3-225D-01EA-11C0-002D4AB6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z="4800" noProof="0"/>
              <a:t>Ferien und Feiertage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A51A6-9F57-CD70-1627-9960F7F76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4007" y="2785865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CH" sz="1800" noProof="0" dirty="0"/>
              <a:t>Quelle: </a:t>
            </a:r>
            <a:r>
              <a:rPr lang="de-CH" sz="1800" dirty="0"/>
              <a:t>Open Data Zürich und manuell</a:t>
            </a:r>
            <a:r>
              <a:rPr lang="de-CH" sz="1800" noProof="0" dirty="0"/>
              <a:t> gepflegte Kalenderdaten</a:t>
            </a:r>
          </a:p>
          <a:p>
            <a:r>
              <a:rPr lang="de-CH" sz="1800" noProof="0" dirty="0"/>
              <a:t>Features: Ferien- &amp; Feiertagsdummies, Brückentage</a:t>
            </a:r>
          </a:p>
          <a:p>
            <a:r>
              <a:rPr lang="de-CH" sz="1800" dirty="0"/>
              <a:t>Erwartung</a:t>
            </a:r>
            <a:r>
              <a:rPr lang="de-CH" sz="1800" noProof="0" dirty="0"/>
              <a:t>: Reduziertes Verkehrsaufkommen an schulfreien Tagen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18AE32-81FF-B5EF-D7E3-9ABE30FEB7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5792" y="2510351"/>
            <a:ext cx="3142852" cy="3389937"/>
          </a:xfrm>
        </p:spPr>
      </p:pic>
    </p:spTree>
    <p:extLst>
      <p:ext uri="{BB962C8B-B14F-4D97-AF65-F5344CB8AC3E}">
        <p14:creationId xmlns:p14="http://schemas.microsoft.com/office/powerpoint/2010/main" val="352574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049EA-3D9F-3D7D-1A88-6358CDDA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/>
              <a:t>Analysen</a:t>
            </a:r>
            <a:endParaRPr lang="de-CH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7FD773-CB29-E14C-AFEE-F61E8038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CH" sz="2400" kern="120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88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A0C3-E394-1387-F812-421BA10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800" noProof="0"/>
              <a:t>Cluster Vergleich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27A0F-0D21-A18F-5C01-BA7CEAABFF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603" r="-135" b="-144"/>
          <a:stretch>
            <a:fillRect/>
          </a:stretch>
        </p:blipFill>
        <p:spPr>
          <a:xfrm>
            <a:off x="933521" y="1763166"/>
            <a:ext cx="4517960" cy="435759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59B2C0-0458-DF03-E453-F2C4B56F4C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3017" r="142" b="1311"/>
          <a:stretch>
            <a:fillRect/>
          </a:stretch>
        </p:blipFill>
        <p:spPr>
          <a:xfrm>
            <a:off x="7025375" y="1763167"/>
            <a:ext cx="4524567" cy="435664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7D5D69-A9AD-CEA1-2C15-4FCBE16C9DB0}"/>
              </a:ext>
            </a:extLst>
          </p:cNvPr>
          <p:cNvSpPr txBox="1">
            <a:spLocks/>
          </p:cNvSpPr>
          <p:nvPr/>
        </p:nvSpPr>
        <p:spPr>
          <a:xfrm>
            <a:off x="840698" y="1379458"/>
            <a:ext cx="4182255" cy="38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/>
              <a:t>Clustering nach Durchschnittsverkehr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D84142-4229-9550-998D-E034BB28926B}"/>
              </a:ext>
            </a:extLst>
          </p:cNvPr>
          <p:cNvSpPr txBox="1">
            <a:spLocks/>
          </p:cNvSpPr>
          <p:nvPr/>
        </p:nvSpPr>
        <p:spPr>
          <a:xfrm>
            <a:off x="6924206" y="1379457"/>
            <a:ext cx="4182255" cy="382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/>
              <a:t>Clustering nach Varianz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BE3BE1-2867-A26D-42EF-7189E2D7E667}"/>
              </a:ext>
            </a:extLst>
          </p:cNvPr>
          <p:cNvSpPr txBox="1">
            <a:spLocks/>
          </p:cNvSpPr>
          <p:nvPr/>
        </p:nvSpPr>
        <p:spPr>
          <a:xfrm>
            <a:off x="934386" y="6120097"/>
            <a:ext cx="4525779" cy="476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400"/>
              <a:t>Legende: grün = niedrig / orange = mittel / rot = hoch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27A407-4DD4-86ED-EE02-F7AA7FA576D2}"/>
              </a:ext>
            </a:extLst>
          </p:cNvPr>
          <p:cNvSpPr txBox="1">
            <a:spLocks/>
          </p:cNvSpPr>
          <p:nvPr/>
        </p:nvSpPr>
        <p:spPr>
          <a:xfrm>
            <a:off x="7024139" y="6120096"/>
            <a:ext cx="4525779" cy="476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400"/>
              <a:t>Legende: grün = stabil / orange = mittel / rot = variabel</a:t>
            </a:r>
          </a:p>
        </p:txBody>
      </p:sp>
    </p:spTree>
    <p:extLst>
      <p:ext uri="{BB962C8B-B14F-4D97-AF65-F5344CB8AC3E}">
        <p14:creationId xmlns:p14="http://schemas.microsoft.com/office/powerpoint/2010/main" val="61349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4C79792F261B40B8550730ED7198C4" ma:contentTypeVersion="11" ma:contentTypeDescription="Ein neues Dokument erstellen." ma:contentTypeScope="" ma:versionID="e7f77bf14fa3823d2106c5de17bb5c4a">
  <xsd:schema xmlns:xsd="http://www.w3.org/2001/XMLSchema" xmlns:xs="http://www.w3.org/2001/XMLSchema" xmlns:p="http://schemas.microsoft.com/office/2006/metadata/properties" xmlns:ns2="d30ce19c-01eb-44db-9117-2e3009866ab0" xmlns:ns3="cb28aa98-da7c-41a7-a38a-8c14f3e457e7" targetNamespace="http://schemas.microsoft.com/office/2006/metadata/properties" ma:root="true" ma:fieldsID="c9b56ba351af66b28c0a957b2ffcba77" ns2:_="" ns3:_="">
    <xsd:import namespace="d30ce19c-01eb-44db-9117-2e3009866ab0"/>
    <xsd:import namespace="cb28aa98-da7c-41a7-a38a-8c14f3e457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ce19c-01eb-44db-9117-2e3009866a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f212c26d-ba8a-401b-a725-3045b2045b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8aa98-da7c-41a7-a38a-8c14f3e457e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2c93d4-8764-41c9-a363-26596b5a3a4a}" ma:internalName="TaxCatchAll" ma:showField="CatchAllData" ma:web="cb28aa98-da7c-41a7-a38a-8c14f3e457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0ce19c-01eb-44db-9117-2e3009866ab0">
      <Terms xmlns="http://schemas.microsoft.com/office/infopath/2007/PartnerControls"/>
    </lcf76f155ced4ddcb4097134ff3c332f>
    <TaxCatchAll xmlns="cb28aa98-da7c-41a7-a38a-8c14f3e457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8A5B7-EDC5-49E5-9CA1-972C8623A3A8}">
  <ds:schemaRefs>
    <ds:schemaRef ds:uri="cb28aa98-da7c-41a7-a38a-8c14f3e457e7"/>
    <ds:schemaRef ds:uri="d30ce19c-01eb-44db-9117-2e3009866a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160DE7-535F-4D3B-B231-4630C346B117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30ce19c-01eb-44db-9117-2e3009866ab0"/>
    <ds:schemaRef ds:uri="http://schemas.microsoft.com/office/2006/metadata/properties"/>
    <ds:schemaRef ds:uri="http://purl.org/dc/terms/"/>
    <ds:schemaRef ds:uri="http://schemas.openxmlformats.org/package/2006/metadata/core-properties"/>
    <ds:schemaRef ds:uri="cb28aa98-da7c-41a7-a38a-8c14f3e457e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5D5455-8788-4036-B87D-C597C31D69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601</Words>
  <Application>Microsoft Office PowerPoint</Application>
  <PresentationFormat>Widescreen</PresentationFormat>
  <Paragraphs>81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Analyse des Individualverkehrs in der Stadt Zürich</vt:lpstr>
      <vt:lpstr>Ausgangslage</vt:lpstr>
      <vt:lpstr>Hypothesen</vt:lpstr>
      <vt:lpstr>Datenquellen</vt:lpstr>
      <vt:lpstr>Individualverkehr</vt:lpstr>
      <vt:lpstr>Wetterdaten</vt:lpstr>
      <vt:lpstr>Ferien und Feiertage</vt:lpstr>
      <vt:lpstr>Analysen</vt:lpstr>
      <vt:lpstr>Cluster Vergleich</vt:lpstr>
      <vt:lpstr>Auswirkung von Ferien und Wochentagen auf das Verkehrsaufkommen:  An Arbeitstagen gibt es deutlich mehr Verkehr in der Stadt Zürich als an Wochenenden oder an Feiertagen. </vt:lpstr>
      <vt:lpstr>Auswirkung von der Temperatur auf das Verkehrsaufkommen:  Bei extremen Temperaturen (unter 0 oder über 30 Grad) gibt es im Schnitt ein geringeres Verkehrsaufkommen.</vt:lpstr>
      <vt:lpstr>Auswirkung von Niederschlag auf das Verkehrsaufkommen:  Es ist kein wesentlicher Zusammenhang zwischen Niederschlag und dem Verkehrsaufkommen zu erkennen. </vt:lpstr>
      <vt:lpstr>PowerPoint Presentation</vt:lpstr>
      <vt:lpstr>Vorhersage</vt:lpstr>
      <vt:lpstr>PowerPoint Presentation</vt:lpstr>
      <vt:lpstr>Hypothesen Bewertung</vt:lpstr>
      <vt:lpstr>Worauf sind wir stolz?</vt:lpstr>
      <vt:lpstr>Nutzen für das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Wyss (s)</dc:creator>
  <cp:lastModifiedBy>Reto Furrer</cp:lastModifiedBy>
  <cp:revision>1</cp:revision>
  <dcterms:created xsi:type="dcterms:W3CDTF">2025-05-30T12:28:28Z</dcterms:created>
  <dcterms:modified xsi:type="dcterms:W3CDTF">2025-06-02T06:51:18Z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0x010100C14C79792F261B40B8550730ED7198C4</vt:lpwstr>
  </property>
  <property fmtid="{D5CDD505-2E9C-101B-9397-08002B2CF9AE}" pid="3" name="MediaServiceImageTags">
    <vt:lpwstr/>
  </property>
</Properties>
</file>