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628939" y="3812645"/>
            <a:ext cx="629319" cy="1839557"/>
          </a:xfrm>
          <a:custGeom>
            <a:avLst/>
            <a:gdLst/>
            <a:ahLst/>
            <a:cxnLst/>
            <a:rect l="0" t="0" r="0" b="0"/>
            <a:pathLst>
              <a:path w="629319" h="1839557">
                <a:moveTo>
                  <a:pt x="289250" y="1161829"/>
                </a:moveTo>
                <a:lnTo>
                  <a:pt x="192432" y="1161829"/>
                </a:lnTo>
                <a:moveTo>
                  <a:pt x="388890" y="484094"/>
                </a:moveTo>
                <a:lnTo>
                  <a:pt x="485709" y="484094"/>
                </a:lnTo>
                <a:moveTo>
                  <a:pt x="629319" y="0"/>
                </a:moveTo>
                <a:lnTo>
                  <a:pt x="96816" y="1839557"/>
                </a:lnTo>
                <a:lnTo>
                  <a:pt x="0" y="1839557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5628939" y="1973091"/>
            <a:ext cx="629319" cy="1839557"/>
          </a:xfrm>
          <a:custGeom>
            <a:avLst/>
            <a:gdLst/>
            <a:ahLst/>
            <a:cxnLst/>
            <a:rect l="0" t="0" r="0" b="0"/>
            <a:pathLst>
              <a:path w="629319" h="1839557">
                <a:moveTo>
                  <a:pt x="289219" y="677727"/>
                </a:moveTo>
                <a:lnTo>
                  <a:pt x="192400" y="677727"/>
                </a:lnTo>
                <a:moveTo>
                  <a:pt x="388851" y="1355459"/>
                </a:moveTo>
                <a:lnTo>
                  <a:pt x="485669" y="1355459"/>
                </a:lnTo>
                <a:moveTo>
                  <a:pt x="0" y="0"/>
                </a:moveTo>
                <a:lnTo>
                  <a:pt x="96816" y="0"/>
                </a:lnTo>
                <a:lnTo>
                  <a:pt x="629319" y="1839557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3111649" y="3812641"/>
            <a:ext cx="629319" cy="1839557"/>
          </a:xfrm>
          <a:custGeom>
            <a:avLst/>
            <a:gdLst/>
            <a:ahLst/>
            <a:cxnLst/>
            <a:rect l="0" t="0" r="0" b="0"/>
            <a:pathLst>
              <a:path w="629319" h="1839557">
                <a:moveTo>
                  <a:pt x="289258" y="1161829"/>
                </a:moveTo>
                <a:lnTo>
                  <a:pt x="192439" y="1161829"/>
                </a:lnTo>
                <a:moveTo>
                  <a:pt x="388890" y="484098"/>
                </a:moveTo>
                <a:lnTo>
                  <a:pt x="485709" y="484098"/>
                </a:lnTo>
                <a:moveTo>
                  <a:pt x="629319" y="0"/>
                </a:moveTo>
                <a:lnTo>
                  <a:pt x="96816" y="1839557"/>
                </a:lnTo>
                <a:lnTo>
                  <a:pt x="0" y="1839557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111649" y="1973091"/>
            <a:ext cx="629319" cy="1839557"/>
          </a:xfrm>
          <a:custGeom>
            <a:avLst/>
            <a:gdLst/>
            <a:ahLst/>
            <a:cxnLst/>
            <a:rect l="0" t="0" r="0" b="0"/>
            <a:pathLst>
              <a:path w="629319" h="1839557">
                <a:moveTo>
                  <a:pt x="192439" y="677727"/>
                </a:moveTo>
                <a:lnTo>
                  <a:pt x="289258" y="677727"/>
                </a:lnTo>
                <a:moveTo>
                  <a:pt x="388890" y="1355459"/>
                </a:moveTo>
                <a:lnTo>
                  <a:pt x="485709" y="1355459"/>
                </a:lnTo>
                <a:moveTo>
                  <a:pt x="0" y="0"/>
                </a:moveTo>
                <a:lnTo>
                  <a:pt x="96816" y="0"/>
                </a:lnTo>
                <a:lnTo>
                  <a:pt x="629319" y="1839557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8" name="Group 7"/>
          <p:cNvGrpSpPr/>
          <p:nvPr/>
        </p:nvGrpSpPr>
        <p:grpSpPr>
          <a:xfrm>
            <a:off x="981635" y="3760201"/>
            <a:ext cx="5603389" cy="104887"/>
            <a:chOff x="193637" y="3142577"/>
            <a:chExt cx="5603389" cy="104887"/>
          </a:xfrm>
        </p:grpSpPr>
        <p:sp>
          <p:nvSpPr>
            <p:cNvPr id="6" name="Rounded Rectangle 5"/>
            <p:cNvSpPr/>
            <p:nvPr/>
          </p:nvSpPr>
          <p:spPr>
            <a:xfrm>
              <a:off x="193637" y="3195021"/>
              <a:ext cx="5599355" cy="8068"/>
            </a:xfrm>
            <a:custGeom>
              <a:avLst/>
              <a:gdLst/>
              <a:ahLst/>
              <a:cxnLst/>
              <a:rect l="0" t="0" r="0" b="0"/>
              <a:pathLst>
                <a:path w="5599355" h="8068">
                  <a:moveTo>
                    <a:pt x="5599355" y="0"/>
                  </a:moveTo>
                  <a:lnTo>
                    <a:pt x="0" y="0"/>
                  </a:lnTo>
                </a:path>
              </a:pathLst>
            </a:custGeom>
            <a:noFill/>
            <a:ln w="121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744583" y="3142577"/>
              <a:ext cx="52443" cy="104887"/>
            </a:xfrm>
            <a:custGeom>
              <a:avLst/>
              <a:gdLst/>
              <a:ahLst/>
              <a:cxnLst/>
              <a:rect l="0" t="0" r="0" b="0"/>
              <a:pathLst>
                <a:path w="52443" h="104887">
                  <a:moveTo>
                    <a:pt x="0" y="0"/>
                  </a:moveTo>
                  <a:lnTo>
                    <a:pt x="52443" y="52443"/>
                  </a:lnTo>
                  <a:lnTo>
                    <a:pt x="0" y="104887"/>
                  </a:lnTo>
                </a:path>
              </a:pathLst>
            </a:custGeom>
            <a:noFill/>
            <a:ln w="12102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385508" y="2570136"/>
            <a:ext cx="48409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单一功能性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4162" y="2570136"/>
            <a:ext cx="387275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容易厌倦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79146" y="3247868"/>
            <a:ext cx="48409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模式化互动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96435" y="3247868"/>
            <a:ext cx="48409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缺乏归属感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80068" y="1892405"/>
            <a:ext cx="387275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用户参与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62779" y="1892405"/>
            <a:ext cx="387275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功能限制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94176" y="3731962"/>
            <a:ext cx="968188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情感陪伴产品中的痛点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24524" y="4216056"/>
            <a:ext cx="84716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老年人AI陪伴空白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85508" y="4893788"/>
            <a:ext cx="48409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表面化对话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0068" y="4893788"/>
            <a:ext cx="677731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银发市场被忽视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2779" y="5571520"/>
            <a:ext cx="387275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情感深度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80068" y="5571520"/>
            <a:ext cx="387275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市场忽视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42355" y="1049274"/>
            <a:ext cx="1089211" cy="28238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情感陪伴产品中的痛点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9146" y="4216056"/>
            <a:ext cx="484094" cy="2372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缺乏个性化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352712" y="1842402"/>
            <a:ext cx="262002" cy="261833"/>
          </a:xfrm>
          <a:custGeom>
            <a:avLst/>
            <a:gdLst/>
            <a:ahLst/>
            <a:cxnLst/>
            <a:rect l="0" t="0" r="0" b="0"/>
            <a:pathLst>
              <a:path w="262002" h="261833">
                <a:moveTo>
                  <a:pt x="261943" y="196534"/>
                </a:moveTo>
                <a:lnTo>
                  <a:pt x="261943" y="216780"/>
                </a:lnTo>
                <a:lnTo>
                  <a:pt x="262002" y="216780"/>
                </a:lnTo>
                <a:lnTo>
                  <a:pt x="262002" y="244083"/>
                </a:lnTo>
                <a:cubicBezTo>
                  <a:pt x="262002" y="246579"/>
                  <a:pt x="261411" y="249077"/>
                  <a:pt x="260226" y="251356"/>
                </a:cubicBezTo>
                <a:cubicBezTo>
                  <a:pt x="259041" y="253636"/>
                  <a:pt x="257382" y="255645"/>
                  <a:pt x="255249" y="257273"/>
                </a:cubicBezTo>
                <a:cubicBezTo>
                  <a:pt x="253176" y="258902"/>
                  <a:pt x="250688" y="260095"/>
                  <a:pt x="248022" y="260748"/>
                </a:cubicBezTo>
                <a:cubicBezTo>
                  <a:pt x="245356" y="261399"/>
                  <a:pt x="242572" y="261506"/>
                  <a:pt x="239847" y="261073"/>
                </a:cubicBezTo>
                <a:cubicBezTo>
                  <a:pt x="236707" y="260475"/>
                  <a:pt x="233804" y="259228"/>
                  <a:pt x="231316" y="257382"/>
                </a:cubicBezTo>
                <a:cubicBezTo>
                  <a:pt x="228827" y="255536"/>
                  <a:pt x="226873" y="253202"/>
                  <a:pt x="225629" y="250488"/>
                </a:cubicBezTo>
                <a:lnTo>
                  <a:pt x="219260" y="239714"/>
                </a:lnTo>
                <a:lnTo>
                  <a:pt x="171973" y="239714"/>
                </a:lnTo>
                <a:lnTo>
                  <a:pt x="165203" y="251248"/>
                </a:lnTo>
                <a:cubicBezTo>
                  <a:pt x="163367" y="254993"/>
                  <a:pt x="160168" y="257979"/>
                  <a:pt x="156139" y="259715"/>
                </a:cubicBezTo>
                <a:cubicBezTo>
                  <a:pt x="152112" y="261453"/>
                  <a:pt x="147549" y="261833"/>
                  <a:pt x="143225" y="260801"/>
                </a:cubicBezTo>
                <a:cubicBezTo>
                  <a:pt x="139138" y="259662"/>
                  <a:pt x="135524" y="257327"/>
                  <a:pt x="132977" y="254125"/>
                </a:cubicBezTo>
                <a:cubicBezTo>
                  <a:pt x="130429" y="250923"/>
                  <a:pt x="129126" y="247068"/>
                  <a:pt x="129244" y="243106"/>
                </a:cubicBezTo>
                <a:lnTo>
                  <a:pt x="129244" y="196534"/>
                </a:lnTo>
                <a:cubicBezTo>
                  <a:pt x="129244" y="190073"/>
                  <a:pt x="132029" y="183886"/>
                  <a:pt x="137004" y="179327"/>
                </a:cubicBezTo>
                <a:cubicBezTo>
                  <a:pt x="141981" y="174766"/>
                  <a:pt x="148734" y="172215"/>
                  <a:pt x="155784" y="172215"/>
                </a:cubicBezTo>
                <a:lnTo>
                  <a:pt x="235404" y="172215"/>
                </a:lnTo>
                <a:cubicBezTo>
                  <a:pt x="242453" y="172215"/>
                  <a:pt x="249207" y="174766"/>
                  <a:pt x="254183" y="179327"/>
                </a:cubicBezTo>
                <a:cubicBezTo>
                  <a:pt x="259158" y="183886"/>
                  <a:pt x="261943" y="190073"/>
                  <a:pt x="261943" y="196534"/>
                </a:cubicBezTo>
                <a:close/>
                <a:moveTo>
                  <a:pt x="220563" y="204000"/>
                </a:moveTo>
                <a:cubicBezTo>
                  <a:pt x="219342" y="204000"/>
                  <a:pt x="218303" y="205038"/>
                  <a:pt x="218303" y="206259"/>
                </a:cubicBezTo>
                <a:cubicBezTo>
                  <a:pt x="218303" y="207480"/>
                  <a:pt x="219280" y="208519"/>
                  <a:pt x="220563" y="208519"/>
                </a:cubicBezTo>
                <a:moveTo>
                  <a:pt x="220566" y="208519"/>
                </a:moveTo>
                <a:cubicBezTo>
                  <a:pt x="221849" y="208519"/>
                  <a:pt x="222826" y="207480"/>
                  <a:pt x="222826" y="206259"/>
                </a:cubicBezTo>
                <a:cubicBezTo>
                  <a:pt x="222826" y="205038"/>
                  <a:pt x="221787" y="204000"/>
                  <a:pt x="220566" y="204000"/>
                </a:cubicBezTo>
                <a:moveTo>
                  <a:pt x="170688" y="204000"/>
                </a:moveTo>
                <a:cubicBezTo>
                  <a:pt x="169467" y="204000"/>
                  <a:pt x="168428" y="205038"/>
                  <a:pt x="168428" y="206259"/>
                </a:cubicBezTo>
                <a:cubicBezTo>
                  <a:pt x="168428" y="207480"/>
                  <a:pt x="169405" y="208519"/>
                  <a:pt x="170688" y="208519"/>
                </a:cubicBezTo>
                <a:moveTo>
                  <a:pt x="170691" y="208519"/>
                </a:moveTo>
                <a:cubicBezTo>
                  <a:pt x="171974" y="208519"/>
                  <a:pt x="172951" y="207480"/>
                  <a:pt x="172951" y="206259"/>
                </a:cubicBezTo>
                <a:cubicBezTo>
                  <a:pt x="172951" y="205038"/>
                  <a:pt x="171912" y="204000"/>
                  <a:pt x="170691" y="204000"/>
                </a:cubicBezTo>
                <a:moveTo>
                  <a:pt x="39078" y="48108"/>
                </a:moveTo>
                <a:cubicBezTo>
                  <a:pt x="39078" y="21538"/>
                  <a:pt x="60617" y="0"/>
                  <a:pt x="87187" y="0"/>
                </a:cubicBezTo>
                <a:cubicBezTo>
                  <a:pt x="113756" y="0"/>
                  <a:pt x="135296" y="21538"/>
                  <a:pt x="135296" y="48108"/>
                </a:cubicBezTo>
                <a:cubicBezTo>
                  <a:pt x="135296" y="74678"/>
                  <a:pt x="113756" y="96217"/>
                  <a:pt x="87187" y="96217"/>
                </a:cubicBezTo>
                <a:cubicBezTo>
                  <a:pt x="60617" y="96217"/>
                  <a:pt x="39078" y="74678"/>
                  <a:pt x="39078" y="48108"/>
                </a:cubicBezTo>
                <a:close/>
                <a:moveTo>
                  <a:pt x="0" y="216793"/>
                </a:moveTo>
                <a:cubicBezTo>
                  <a:pt x="0" y="169463"/>
                  <a:pt x="39856" y="129607"/>
                  <a:pt x="87186" y="129607"/>
                </a:cubicBezTo>
                <a:cubicBezTo>
                  <a:pt x="101863" y="129607"/>
                  <a:pt x="115820" y="133438"/>
                  <a:pt x="128093" y="140138"/>
                </a:cubicBezTo>
              </a:path>
            </a:pathLst>
          </a:custGeom>
          <a:noFill/>
          <a:ln w="12102">
            <a:solidFill>
              <a:srgbClr val="969696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693946" y="3619007"/>
            <a:ext cx="368561" cy="376617"/>
          </a:xfrm>
          <a:custGeom>
            <a:avLst/>
            <a:gdLst/>
            <a:ahLst/>
            <a:cxnLst/>
            <a:rect l="0" t="0" r="0" b="0"/>
            <a:pathLst>
              <a:path w="368561" h="376617">
                <a:moveTo>
                  <a:pt x="0" y="0"/>
                </a:moveTo>
                <a:moveTo>
                  <a:pt x="64244" y="241409"/>
                </a:moveTo>
                <a:lnTo>
                  <a:pt x="50985" y="241409"/>
                </a:lnTo>
                <a:cubicBezTo>
                  <a:pt x="33162" y="241409"/>
                  <a:pt x="18712" y="226961"/>
                  <a:pt x="18712" y="209136"/>
                </a:cubicBezTo>
                <a:lnTo>
                  <a:pt x="18712" y="46281"/>
                </a:lnTo>
                <a:cubicBezTo>
                  <a:pt x="18712" y="28457"/>
                  <a:pt x="33162" y="14008"/>
                  <a:pt x="50985" y="14008"/>
                </a:cubicBezTo>
                <a:lnTo>
                  <a:pt x="336288" y="14008"/>
                </a:lnTo>
                <a:cubicBezTo>
                  <a:pt x="354113" y="14008"/>
                  <a:pt x="368561" y="28457"/>
                  <a:pt x="368561" y="46281"/>
                </a:cubicBezTo>
                <a:lnTo>
                  <a:pt x="368561" y="209136"/>
                </a:lnTo>
                <a:cubicBezTo>
                  <a:pt x="368561" y="226961"/>
                  <a:pt x="354113" y="241409"/>
                  <a:pt x="336288" y="241409"/>
                </a:cubicBezTo>
                <a:lnTo>
                  <a:pt x="325237" y="241409"/>
                </a:lnTo>
                <a:moveTo>
                  <a:pt x="0" y="0"/>
                </a:moveTo>
                <a:moveTo>
                  <a:pt x="324830" y="241411"/>
                </a:moveTo>
                <a:lnTo>
                  <a:pt x="342323" y="276395"/>
                </a:lnTo>
                <a:moveTo>
                  <a:pt x="0" y="0"/>
                </a:moveTo>
                <a:moveTo>
                  <a:pt x="64160" y="241411"/>
                </a:moveTo>
                <a:lnTo>
                  <a:pt x="46668" y="276395"/>
                </a:lnTo>
                <a:moveTo>
                  <a:pt x="77737" y="313276"/>
                </a:moveTo>
                <a:cubicBezTo>
                  <a:pt x="77737" y="281145"/>
                  <a:pt x="102272" y="254333"/>
                  <a:pt x="134276" y="251488"/>
                </a:cubicBezTo>
                <a:lnTo>
                  <a:pt x="153013" y="249823"/>
                </a:lnTo>
                <a:cubicBezTo>
                  <a:pt x="182396" y="248296"/>
                  <a:pt x="181974" y="248375"/>
                  <a:pt x="193114" y="248375"/>
                </a:cubicBezTo>
                <a:lnTo>
                  <a:pt x="194160" y="248375"/>
                </a:lnTo>
                <a:cubicBezTo>
                  <a:pt x="205299" y="248375"/>
                  <a:pt x="204878" y="248293"/>
                  <a:pt x="234261" y="249821"/>
                </a:cubicBezTo>
                <a:lnTo>
                  <a:pt x="252998" y="251486"/>
                </a:lnTo>
                <a:cubicBezTo>
                  <a:pt x="285002" y="254331"/>
                  <a:pt x="309537" y="281144"/>
                  <a:pt x="309537" y="313275"/>
                </a:cubicBezTo>
                <a:lnTo>
                  <a:pt x="309537" y="319978"/>
                </a:lnTo>
                <a:cubicBezTo>
                  <a:pt x="309537" y="343447"/>
                  <a:pt x="294116" y="364124"/>
                  <a:pt x="271623" y="370817"/>
                </a:cubicBezTo>
                <a:cubicBezTo>
                  <a:pt x="252137" y="376617"/>
                  <a:pt x="231038" y="371963"/>
                  <a:pt x="215799" y="358503"/>
                </a:cubicBezTo>
                <a:lnTo>
                  <a:pt x="204878" y="348859"/>
                </a:lnTo>
                <a:cubicBezTo>
                  <a:pt x="198462" y="343192"/>
                  <a:pt x="188825" y="343206"/>
                  <a:pt x="182424" y="348891"/>
                </a:cubicBezTo>
                <a:lnTo>
                  <a:pt x="171787" y="358342"/>
                </a:lnTo>
                <a:cubicBezTo>
                  <a:pt x="156527" y="371898"/>
                  <a:pt x="135351" y="376613"/>
                  <a:pt x="115782" y="370812"/>
                </a:cubicBezTo>
                <a:cubicBezTo>
                  <a:pt x="93216" y="364124"/>
                  <a:pt x="77737" y="343390"/>
                  <a:pt x="77737" y="319853"/>
                </a:cubicBezTo>
                <a:lnTo>
                  <a:pt x="77737" y="313246"/>
                </a:lnTo>
                <a:moveTo>
                  <a:pt x="0" y="0"/>
                </a:moveTo>
                <a:moveTo>
                  <a:pt x="248433" y="293695"/>
                </a:moveTo>
                <a:lnTo>
                  <a:pt x="231143" y="292158"/>
                </a:lnTo>
                <a:cubicBezTo>
                  <a:pt x="218950" y="291074"/>
                  <a:pt x="206722" y="290521"/>
                  <a:pt x="194494" y="290496"/>
                </a:cubicBezTo>
                <a:cubicBezTo>
                  <a:pt x="182266" y="290521"/>
                  <a:pt x="170038" y="291074"/>
                  <a:pt x="157844" y="292157"/>
                </a:cubicBezTo>
                <a:lnTo>
                  <a:pt x="140554" y="293695"/>
                </a:lnTo>
                <a:moveTo>
                  <a:pt x="220550" y="187342"/>
                </a:moveTo>
                <a:cubicBezTo>
                  <a:pt x="206162" y="172955"/>
                  <a:pt x="182837" y="172955"/>
                  <a:pt x="168450" y="187342"/>
                </a:cubicBezTo>
                <a:moveTo>
                  <a:pt x="255280" y="152610"/>
                </a:moveTo>
                <a:cubicBezTo>
                  <a:pt x="221710" y="119039"/>
                  <a:pt x="167281" y="119039"/>
                  <a:pt x="133712" y="152610"/>
                </a:cubicBezTo>
              </a:path>
            </a:pathLst>
          </a:custGeom>
          <a:noFill/>
          <a:ln w="12102">
            <a:solidFill>
              <a:srgbClr val="E5575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2821193" y="1827859"/>
            <a:ext cx="278354" cy="278354"/>
          </a:xfrm>
          <a:custGeom>
            <a:avLst/>
            <a:gdLst/>
            <a:ahLst/>
            <a:cxnLst/>
            <a:rect l="0" t="0" r="0" b="0"/>
            <a:pathLst>
              <a:path w="278354" h="278354">
                <a:moveTo>
                  <a:pt x="0" y="0"/>
                </a:moveTo>
                <a:moveTo>
                  <a:pt x="278354" y="278354"/>
                </a:moveTo>
                <a:lnTo>
                  <a:pt x="12102" y="12102"/>
                </a:lnTo>
                <a:moveTo>
                  <a:pt x="69939" y="69600"/>
                </a:moveTo>
                <a:cubicBezTo>
                  <a:pt x="73412" y="67664"/>
                  <a:pt x="77418" y="66562"/>
                  <a:pt x="81690" y="66562"/>
                </a:cubicBezTo>
                <a:lnTo>
                  <a:pt x="208765" y="66562"/>
                </a:lnTo>
                <a:cubicBezTo>
                  <a:pt x="222133" y="66562"/>
                  <a:pt x="232970" y="77399"/>
                  <a:pt x="232970" y="90767"/>
                </a:cubicBezTo>
                <a:lnTo>
                  <a:pt x="232970" y="199688"/>
                </a:lnTo>
                <a:cubicBezTo>
                  <a:pt x="232970" y="208326"/>
                  <a:pt x="228367" y="216310"/>
                  <a:pt x="220892" y="220637"/>
                </a:cubicBezTo>
                <a:moveTo>
                  <a:pt x="186073" y="223893"/>
                </a:moveTo>
                <a:lnTo>
                  <a:pt x="81690" y="223893"/>
                </a:lnTo>
                <a:cubicBezTo>
                  <a:pt x="68322" y="223893"/>
                  <a:pt x="57486" y="213056"/>
                  <a:pt x="57486" y="199688"/>
                </a:cubicBezTo>
                <a:lnTo>
                  <a:pt x="57486" y="100219"/>
                </a:lnTo>
                <a:moveTo>
                  <a:pt x="119510" y="37819"/>
                </a:moveTo>
                <a:lnTo>
                  <a:pt x="145228" y="12102"/>
                </a:lnTo>
                <a:lnTo>
                  <a:pt x="170945" y="37819"/>
                </a:lnTo>
                <a:moveTo>
                  <a:pt x="170945" y="252636"/>
                </a:moveTo>
                <a:lnTo>
                  <a:pt x="145228" y="278354"/>
                </a:lnTo>
                <a:lnTo>
                  <a:pt x="119510" y="252636"/>
                </a:lnTo>
                <a:moveTo>
                  <a:pt x="145228" y="145228"/>
                </a:moveTo>
                <a:lnTo>
                  <a:pt x="145228" y="66562"/>
                </a:lnTo>
                <a:moveTo>
                  <a:pt x="145228" y="186448"/>
                </a:moveTo>
                <a:lnTo>
                  <a:pt x="145228" y="223893"/>
                </a:lnTo>
              </a:path>
            </a:pathLst>
          </a:custGeom>
          <a:noFill/>
          <a:ln w="1210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5345054" y="5513025"/>
            <a:ext cx="277841" cy="278354"/>
          </a:xfrm>
          <a:custGeom>
            <a:avLst/>
            <a:gdLst/>
            <a:ahLst/>
            <a:cxnLst/>
            <a:rect l="0" t="0" r="0" b="0"/>
            <a:pathLst>
              <a:path w="277841" h="278354">
                <a:moveTo>
                  <a:pt x="245290" y="0"/>
                </a:moveTo>
                <a:cubicBezTo>
                  <a:pt x="250310" y="2"/>
                  <a:pt x="254807" y="3103"/>
                  <a:pt x="256594" y="7793"/>
                </a:cubicBezTo>
                <a:lnTo>
                  <a:pt x="275715" y="57994"/>
                </a:lnTo>
                <a:cubicBezTo>
                  <a:pt x="277777" y="63380"/>
                  <a:pt x="277841" y="69326"/>
                  <a:pt x="275897" y="74756"/>
                </a:cubicBezTo>
                <a:cubicBezTo>
                  <a:pt x="270428" y="89980"/>
                  <a:pt x="254807" y="99069"/>
                  <a:pt x="238869" y="96302"/>
                </a:cubicBezTo>
                <a:cubicBezTo>
                  <a:pt x="222931" y="93536"/>
                  <a:pt x="211288" y="79713"/>
                  <a:pt x="211270" y="63537"/>
                </a:cubicBezTo>
                <a:cubicBezTo>
                  <a:pt x="211270" y="81918"/>
                  <a:pt x="196370" y="96818"/>
                  <a:pt x="177989" y="96818"/>
                </a:cubicBezTo>
                <a:cubicBezTo>
                  <a:pt x="159608" y="96818"/>
                  <a:pt x="144707" y="81918"/>
                  <a:pt x="144707" y="63537"/>
                </a:cubicBezTo>
                <a:cubicBezTo>
                  <a:pt x="144707" y="81918"/>
                  <a:pt x="129807" y="96818"/>
                  <a:pt x="111426" y="96818"/>
                </a:cubicBezTo>
                <a:cubicBezTo>
                  <a:pt x="93045" y="96818"/>
                  <a:pt x="78144" y="81918"/>
                  <a:pt x="78144" y="63537"/>
                </a:cubicBezTo>
                <a:cubicBezTo>
                  <a:pt x="78126" y="79713"/>
                  <a:pt x="66483" y="93536"/>
                  <a:pt x="50545" y="96302"/>
                </a:cubicBezTo>
                <a:cubicBezTo>
                  <a:pt x="34607" y="99069"/>
                  <a:pt x="18987" y="89980"/>
                  <a:pt x="13518" y="74756"/>
                </a:cubicBezTo>
                <a:cubicBezTo>
                  <a:pt x="11576" y="69327"/>
                  <a:pt x="11636" y="63383"/>
                  <a:pt x="13687" y="57994"/>
                </a:cubicBezTo>
                <a:lnTo>
                  <a:pt x="32821" y="7793"/>
                </a:lnTo>
                <a:cubicBezTo>
                  <a:pt x="34608" y="3103"/>
                  <a:pt x="39105" y="2"/>
                  <a:pt x="44125" y="0"/>
                </a:cubicBezTo>
                <a:close/>
                <a:moveTo>
                  <a:pt x="254149" y="95414"/>
                </a:moveTo>
                <a:lnTo>
                  <a:pt x="254149" y="242047"/>
                </a:lnTo>
                <a:lnTo>
                  <a:pt x="144974" y="242047"/>
                </a:lnTo>
                <a:moveTo>
                  <a:pt x="42309" y="213909"/>
                </a:moveTo>
                <a:lnTo>
                  <a:pt x="51991" y="213909"/>
                </a:lnTo>
                <a:cubicBezTo>
                  <a:pt x="54777" y="213911"/>
                  <a:pt x="57390" y="215265"/>
                  <a:pt x="58998" y="217539"/>
                </a:cubicBezTo>
                <a:lnTo>
                  <a:pt x="79936" y="247081"/>
                </a:lnTo>
                <a:cubicBezTo>
                  <a:pt x="81330" y="249033"/>
                  <a:pt x="83588" y="250185"/>
                  <a:pt x="85987" y="250167"/>
                </a:cubicBezTo>
                <a:cubicBezTo>
                  <a:pt x="88260" y="250192"/>
                  <a:pt x="90414" y="249152"/>
                  <a:pt x="91806" y="247355"/>
                </a:cubicBezTo>
                <a:cubicBezTo>
                  <a:pt x="93199" y="245558"/>
                  <a:pt x="93670" y="243213"/>
                  <a:pt x="93079" y="241018"/>
                </a:cubicBezTo>
                <a:lnTo>
                  <a:pt x="89303" y="226761"/>
                </a:lnTo>
                <a:cubicBezTo>
                  <a:pt x="88625" y="224205"/>
                  <a:pt x="89180" y="221479"/>
                  <a:pt x="90803" y="219391"/>
                </a:cubicBezTo>
                <a:cubicBezTo>
                  <a:pt x="92427" y="217294"/>
                  <a:pt x="94929" y="216065"/>
                  <a:pt x="97581" y="216063"/>
                </a:cubicBezTo>
                <a:lnTo>
                  <a:pt x="118554" y="216063"/>
                </a:lnTo>
                <a:cubicBezTo>
                  <a:pt x="121260" y="216067"/>
                  <a:pt x="123808" y="214789"/>
                  <a:pt x="125423" y="212619"/>
                </a:cubicBezTo>
                <a:cubicBezTo>
                  <a:pt x="127038" y="210448"/>
                  <a:pt x="127529" y="207640"/>
                  <a:pt x="126747" y="205050"/>
                </a:cubicBezTo>
                <a:lnTo>
                  <a:pt x="126747" y="205050"/>
                </a:lnTo>
                <a:lnTo>
                  <a:pt x="118578" y="177783"/>
                </a:lnTo>
                <a:lnTo>
                  <a:pt x="118578" y="177783"/>
                </a:lnTo>
                <a:cubicBezTo>
                  <a:pt x="115250" y="167012"/>
                  <a:pt x="109586" y="159751"/>
                  <a:pt x="98307" y="159751"/>
                </a:cubicBezTo>
                <a:cubicBezTo>
                  <a:pt x="71645" y="159751"/>
                  <a:pt x="72904" y="156737"/>
                  <a:pt x="42358" y="172131"/>
                </a:cubicBezTo>
                <a:moveTo>
                  <a:pt x="42358" y="163381"/>
                </a:moveTo>
                <a:lnTo>
                  <a:pt x="42358" y="223893"/>
                </a:lnTo>
                <a:moveTo>
                  <a:pt x="0" y="199688"/>
                </a:moveTo>
                <a:cubicBezTo>
                  <a:pt x="0" y="156243"/>
                  <a:pt x="35219" y="121023"/>
                  <a:pt x="78665" y="121023"/>
                </a:cubicBezTo>
                <a:cubicBezTo>
                  <a:pt x="122110" y="121023"/>
                  <a:pt x="157330" y="156243"/>
                  <a:pt x="157330" y="199688"/>
                </a:cubicBezTo>
                <a:cubicBezTo>
                  <a:pt x="157330" y="243134"/>
                  <a:pt x="122110" y="278354"/>
                  <a:pt x="78665" y="278354"/>
                </a:cubicBezTo>
                <a:cubicBezTo>
                  <a:pt x="35219" y="278354"/>
                  <a:pt x="0" y="243134"/>
                  <a:pt x="0" y="199688"/>
                </a:cubicBezTo>
                <a:moveTo>
                  <a:pt x="36307" y="133392"/>
                </a:moveTo>
                <a:lnTo>
                  <a:pt x="36307" y="95705"/>
                </a:lnTo>
              </a:path>
            </a:pathLst>
          </a:custGeom>
          <a:noFill/>
          <a:ln w="1210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821193" y="5506974"/>
            <a:ext cx="276345" cy="283472"/>
          </a:xfrm>
          <a:custGeom>
            <a:avLst/>
            <a:gdLst/>
            <a:ahLst/>
            <a:cxnLst/>
            <a:rect l="0" t="0" r="0" b="0"/>
            <a:pathLst>
              <a:path w="276345" h="283472">
                <a:moveTo>
                  <a:pt x="244704" y="169017"/>
                </a:moveTo>
                <a:lnTo>
                  <a:pt x="244704" y="202618"/>
                </a:lnTo>
                <a:cubicBezTo>
                  <a:pt x="244704" y="215985"/>
                  <a:pt x="233868" y="226823"/>
                  <a:pt x="220500" y="226823"/>
                </a:cubicBezTo>
                <a:lnTo>
                  <a:pt x="135545" y="226823"/>
                </a:lnTo>
                <a:cubicBezTo>
                  <a:pt x="132155" y="226823"/>
                  <a:pt x="128919" y="228245"/>
                  <a:pt x="126626" y="230744"/>
                </a:cubicBezTo>
                <a:lnTo>
                  <a:pt x="85715" y="275340"/>
                </a:lnTo>
                <a:cubicBezTo>
                  <a:pt x="78255" y="283472"/>
                  <a:pt x="64694" y="278194"/>
                  <a:pt x="64694" y="267159"/>
                </a:cubicBezTo>
                <a:lnTo>
                  <a:pt x="64694" y="226823"/>
                </a:lnTo>
                <a:lnTo>
                  <a:pt x="38316" y="226823"/>
                </a:lnTo>
                <a:cubicBezTo>
                  <a:pt x="24948" y="226823"/>
                  <a:pt x="14111" y="215985"/>
                  <a:pt x="14111" y="202618"/>
                </a:cubicBezTo>
                <a:lnTo>
                  <a:pt x="14111" y="77436"/>
                </a:lnTo>
                <a:cubicBezTo>
                  <a:pt x="14111" y="64068"/>
                  <a:pt x="24948" y="53231"/>
                  <a:pt x="38316" y="53231"/>
                </a:cubicBezTo>
                <a:lnTo>
                  <a:pt x="130224" y="53231"/>
                </a:lnTo>
                <a:moveTo>
                  <a:pt x="192608" y="49547"/>
                </a:moveTo>
                <a:lnTo>
                  <a:pt x="252140" y="49547"/>
                </a:lnTo>
                <a:cubicBezTo>
                  <a:pt x="252140" y="49547"/>
                  <a:pt x="276345" y="49547"/>
                  <a:pt x="276345" y="73751"/>
                </a:cubicBezTo>
                <a:lnTo>
                  <a:pt x="276345" y="109308"/>
                </a:lnTo>
                <a:cubicBezTo>
                  <a:pt x="276345" y="109308"/>
                  <a:pt x="276345" y="133513"/>
                  <a:pt x="252140" y="133513"/>
                </a:cubicBezTo>
                <a:lnTo>
                  <a:pt x="192608" y="133513"/>
                </a:lnTo>
                <a:cubicBezTo>
                  <a:pt x="192608" y="133513"/>
                  <a:pt x="168404" y="133513"/>
                  <a:pt x="168404" y="109308"/>
                </a:cubicBezTo>
                <a:lnTo>
                  <a:pt x="168404" y="73751"/>
                </a:lnTo>
                <a:cubicBezTo>
                  <a:pt x="168404" y="73751"/>
                  <a:pt x="168404" y="49547"/>
                  <a:pt x="192608" y="49547"/>
                </a:cubicBezTo>
                <a:moveTo>
                  <a:pt x="0" y="0"/>
                </a:moveTo>
                <a:moveTo>
                  <a:pt x="222368" y="16423"/>
                </a:moveTo>
                <a:lnTo>
                  <a:pt x="222368" y="49544"/>
                </a:lnTo>
                <a:moveTo>
                  <a:pt x="0" y="0"/>
                </a:moveTo>
                <a:moveTo>
                  <a:pt x="203423" y="98804"/>
                </a:moveTo>
                <a:lnTo>
                  <a:pt x="203423" y="84364"/>
                </a:lnTo>
                <a:moveTo>
                  <a:pt x="0" y="0"/>
                </a:moveTo>
                <a:moveTo>
                  <a:pt x="241314" y="98804"/>
                </a:moveTo>
                <a:lnTo>
                  <a:pt x="241314" y="84364"/>
                </a:lnTo>
              </a:path>
            </a:pathLst>
          </a:custGeom>
          <a:noFill/>
          <a:ln w="1210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