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3314700" y="4593938"/>
            <a:ext cx="3086100" cy="747518"/>
            <a:chOff x="2400300" y="3586981"/>
            <a:chExt cx="3086100" cy="747518"/>
          </a:xfrm>
        </p:grpSpPr>
        <p:sp>
          <p:nvSpPr>
            <p:cNvPr id="2" name="Rounded Rectangle 1"/>
            <p:cNvSpPr/>
            <p:nvPr/>
          </p:nvSpPr>
          <p:spPr>
            <a:xfrm>
              <a:off x="2400300" y="3586981"/>
              <a:ext cx="3086100" cy="747518"/>
            </a:xfrm>
            <a:custGeom>
              <a:avLst/>
              <a:gdLst/>
              <a:ahLst/>
              <a:cxnLst/>
              <a:rect l="0" t="0" r="0" b="0"/>
              <a:pathLst>
                <a:path w="3086100" h="747518">
                  <a:moveTo>
                    <a:pt x="1252159" y="89360"/>
                  </a:moveTo>
                  <a:cubicBezTo>
                    <a:pt x="729892" y="120834"/>
                    <a:pt x="342899" y="235117"/>
                    <a:pt x="342899" y="371280"/>
                  </a:cubicBezTo>
                  <a:cubicBezTo>
                    <a:pt x="342899" y="531726"/>
                    <a:pt x="880225" y="661793"/>
                    <a:pt x="1543049" y="661793"/>
                  </a:cubicBezTo>
                  <a:cubicBezTo>
                    <a:pt x="2205874" y="661793"/>
                    <a:pt x="2743200" y="531726"/>
                    <a:pt x="2743200" y="371280"/>
                  </a:cubicBezTo>
                  <a:cubicBezTo>
                    <a:pt x="2743200" y="234995"/>
                    <a:pt x="2355508" y="120627"/>
                    <a:pt x="1832524" y="89274"/>
                  </a:cubicBezTo>
                  <a:cubicBezTo>
                    <a:pt x="1818581" y="60226"/>
                    <a:pt x="1805899" y="30264"/>
                    <a:pt x="1794145" y="0"/>
                  </a:cubicBezTo>
                  <a:cubicBezTo>
                    <a:pt x="2526923" y="29239"/>
                    <a:pt x="3086100" y="184338"/>
                    <a:pt x="3086100" y="371280"/>
                  </a:cubicBezTo>
                  <a:cubicBezTo>
                    <a:pt x="3086100" y="579071"/>
                    <a:pt x="2395252" y="747518"/>
                    <a:pt x="1543050" y="747518"/>
                  </a:cubicBezTo>
                  <a:cubicBezTo>
                    <a:pt x="690847" y="747518"/>
                    <a:pt x="0" y="579071"/>
                    <a:pt x="0" y="371280"/>
                  </a:cubicBezTo>
                  <a:cubicBezTo>
                    <a:pt x="0" y="184504"/>
                    <a:pt x="558185" y="29515"/>
                    <a:pt x="1290005" y="78"/>
                  </a:cubicBezTo>
                  <a:cubicBezTo>
                    <a:pt x="1278404" y="30352"/>
                    <a:pt x="1265899" y="60318"/>
                    <a:pt x="1252159" y="89360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400300" y="3586981"/>
              <a:ext cx="3086100" cy="747518"/>
            </a:xfrm>
            <a:custGeom>
              <a:avLst/>
              <a:gdLst/>
              <a:ahLst/>
              <a:cxnLst/>
              <a:rect l="0" t="0" r="0" b="0"/>
              <a:pathLst>
                <a:path w="3086100" h="747518">
                  <a:moveTo>
                    <a:pt x="1252159" y="89360"/>
                  </a:moveTo>
                  <a:cubicBezTo>
                    <a:pt x="729892" y="120834"/>
                    <a:pt x="342899" y="235117"/>
                    <a:pt x="342899" y="371280"/>
                  </a:cubicBezTo>
                  <a:cubicBezTo>
                    <a:pt x="342899" y="531726"/>
                    <a:pt x="880225" y="661793"/>
                    <a:pt x="1543049" y="661793"/>
                  </a:cubicBezTo>
                  <a:cubicBezTo>
                    <a:pt x="2205874" y="661793"/>
                    <a:pt x="2743200" y="531726"/>
                    <a:pt x="2743200" y="371280"/>
                  </a:cubicBezTo>
                  <a:cubicBezTo>
                    <a:pt x="2743200" y="234995"/>
                    <a:pt x="2355508" y="120627"/>
                    <a:pt x="1832524" y="89274"/>
                  </a:cubicBezTo>
                  <a:cubicBezTo>
                    <a:pt x="1818581" y="60226"/>
                    <a:pt x="1805899" y="30264"/>
                    <a:pt x="1794145" y="0"/>
                  </a:cubicBezTo>
                  <a:cubicBezTo>
                    <a:pt x="2526923" y="29239"/>
                    <a:pt x="3086100" y="184338"/>
                    <a:pt x="3086100" y="371280"/>
                  </a:cubicBezTo>
                  <a:cubicBezTo>
                    <a:pt x="3086100" y="579071"/>
                    <a:pt x="2395252" y="747518"/>
                    <a:pt x="1543050" y="747518"/>
                  </a:cubicBezTo>
                  <a:cubicBezTo>
                    <a:pt x="690847" y="747518"/>
                    <a:pt x="0" y="579071"/>
                    <a:pt x="0" y="371280"/>
                  </a:cubicBezTo>
                  <a:cubicBezTo>
                    <a:pt x="0" y="184504"/>
                    <a:pt x="558185" y="29515"/>
                    <a:pt x="1290005" y="78"/>
                  </a:cubicBezTo>
                  <a:cubicBezTo>
                    <a:pt x="1278404" y="30352"/>
                    <a:pt x="1265899" y="60318"/>
                    <a:pt x="1252159" y="89360"/>
                  </a:cubicBezTo>
                  <a:close/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57599" y="4683216"/>
            <a:ext cx="2400300" cy="572518"/>
            <a:chOff x="2743199" y="3676259"/>
            <a:chExt cx="2400300" cy="572518"/>
          </a:xfrm>
        </p:grpSpPr>
        <p:sp>
          <p:nvSpPr>
            <p:cNvPr id="5" name="Rounded Rectangle 4"/>
            <p:cNvSpPr/>
            <p:nvPr/>
          </p:nvSpPr>
          <p:spPr>
            <a:xfrm>
              <a:off x="2743199" y="3676259"/>
              <a:ext cx="2400300" cy="572518"/>
            </a:xfrm>
            <a:custGeom>
              <a:avLst/>
              <a:gdLst/>
              <a:ahLst/>
              <a:cxnLst/>
              <a:rect l="0" t="0" r="0" b="0"/>
              <a:pathLst>
                <a:path w="2400300" h="572518">
                  <a:moveTo>
                    <a:pt x="874381" y="66610"/>
                  </a:moveTo>
                  <a:cubicBezTo>
                    <a:pt x="498031" y="98118"/>
                    <a:pt x="228590" y="182677"/>
                    <a:pt x="228590" y="282042"/>
                  </a:cubicBezTo>
                  <a:cubicBezTo>
                    <a:pt x="228590" y="408294"/>
                    <a:pt x="663570" y="510642"/>
                    <a:pt x="1200145" y="510642"/>
                  </a:cubicBezTo>
                  <a:cubicBezTo>
                    <a:pt x="1736718" y="510642"/>
                    <a:pt x="2171699" y="408294"/>
                    <a:pt x="2171699" y="282042"/>
                  </a:cubicBezTo>
                  <a:cubicBezTo>
                    <a:pt x="2171699" y="182599"/>
                    <a:pt x="1901834" y="97985"/>
                    <a:pt x="1525021" y="66535"/>
                  </a:cubicBezTo>
                  <a:cubicBezTo>
                    <a:pt x="1512332" y="45119"/>
                    <a:pt x="1500588" y="22841"/>
                    <a:pt x="1489624" y="0"/>
                  </a:cubicBezTo>
                  <a:cubicBezTo>
                    <a:pt x="2012608" y="31351"/>
                    <a:pt x="2400300" y="145719"/>
                    <a:pt x="2400300" y="282005"/>
                  </a:cubicBezTo>
                  <a:cubicBezTo>
                    <a:pt x="2400300" y="442451"/>
                    <a:pt x="1862974" y="572518"/>
                    <a:pt x="1200150" y="572518"/>
                  </a:cubicBezTo>
                  <a:cubicBezTo>
                    <a:pt x="537325" y="572518"/>
                    <a:pt x="0" y="442451"/>
                    <a:pt x="0" y="282005"/>
                  </a:cubicBezTo>
                  <a:cubicBezTo>
                    <a:pt x="0" y="145842"/>
                    <a:pt x="386992" y="31558"/>
                    <a:pt x="909259" y="84"/>
                  </a:cubicBezTo>
                  <a:cubicBezTo>
                    <a:pt x="898452" y="22930"/>
                    <a:pt x="886880" y="45204"/>
                    <a:pt x="874381" y="66610"/>
                  </a:cubicBez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199" y="3676259"/>
              <a:ext cx="2400300" cy="572518"/>
            </a:xfrm>
            <a:custGeom>
              <a:avLst/>
              <a:gdLst/>
              <a:ahLst/>
              <a:cxnLst/>
              <a:rect l="0" t="0" r="0" b="0"/>
              <a:pathLst>
                <a:path w="2400300" h="572518">
                  <a:moveTo>
                    <a:pt x="874381" y="66610"/>
                  </a:moveTo>
                  <a:cubicBezTo>
                    <a:pt x="498031" y="98118"/>
                    <a:pt x="228590" y="182677"/>
                    <a:pt x="228590" y="282042"/>
                  </a:cubicBezTo>
                  <a:cubicBezTo>
                    <a:pt x="228590" y="408294"/>
                    <a:pt x="663570" y="510642"/>
                    <a:pt x="1200145" y="510642"/>
                  </a:cubicBezTo>
                  <a:cubicBezTo>
                    <a:pt x="1736718" y="510642"/>
                    <a:pt x="2171699" y="408294"/>
                    <a:pt x="2171699" y="282042"/>
                  </a:cubicBezTo>
                  <a:cubicBezTo>
                    <a:pt x="2171699" y="182599"/>
                    <a:pt x="1901834" y="97985"/>
                    <a:pt x="1525021" y="66535"/>
                  </a:cubicBezTo>
                  <a:cubicBezTo>
                    <a:pt x="1512332" y="45119"/>
                    <a:pt x="1500588" y="22841"/>
                    <a:pt x="1489624" y="0"/>
                  </a:cubicBezTo>
                  <a:cubicBezTo>
                    <a:pt x="2012608" y="31351"/>
                    <a:pt x="2400300" y="145719"/>
                    <a:pt x="2400300" y="282005"/>
                  </a:cubicBezTo>
                  <a:cubicBezTo>
                    <a:pt x="2400300" y="442451"/>
                    <a:pt x="1862974" y="572518"/>
                    <a:pt x="1200150" y="572518"/>
                  </a:cubicBezTo>
                  <a:cubicBezTo>
                    <a:pt x="537325" y="572518"/>
                    <a:pt x="0" y="442451"/>
                    <a:pt x="0" y="282005"/>
                  </a:cubicBezTo>
                  <a:cubicBezTo>
                    <a:pt x="0" y="145842"/>
                    <a:pt x="386992" y="31558"/>
                    <a:pt x="909259" y="84"/>
                  </a:cubicBezTo>
                  <a:cubicBezTo>
                    <a:pt x="898452" y="22930"/>
                    <a:pt x="886880" y="45204"/>
                    <a:pt x="874381" y="66610"/>
                  </a:cubicBezTo>
                  <a:close/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86200" y="3549527"/>
            <a:ext cx="1943108" cy="1644336"/>
            <a:chOff x="2971800" y="2542570"/>
            <a:chExt cx="1943108" cy="1644336"/>
          </a:xfrm>
        </p:grpSpPr>
        <p:sp>
          <p:nvSpPr>
            <p:cNvPr id="8" name="Rounded Rectangle 7"/>
            <p:cNvSpPr/>
            <p:nvPr/>
          </p:nvSpPr>
          <p:spPr>
            <a:xfrm>
              <a:off x="2971800" y="3112126"/>
              <a:ext cx="1943108" cy="1074780"/>
            </a:xfrm>
            <a:custGeom>
              <a:avLst/>
              <a:gdLst/>
              <a:ahLst/>
              <a:cxnLst/>
              <a:rect l="0" t="0" r="0" b="0"/>
              <a:pathLst>
                <a:path w="1943108" h="1074780">
                  <a:moveTo>
                    <a:pt x="777057" y="303485"/>
                  </a:moveTo>
                  <a:cubicBezTo>
                    <a:pt x="830045" y="138103"/>
                    <a:pt x="874294" y="0"/>
                    <a:pt x="969856" y="0"/>
                  </a:cubicBezTo>
                  <a:cubicBezTo>
                    <a:pt x="1065316" y="0"/>
                    <a:pt x="1109572" y="136861"/>
                    <a:pt x="1162758" y="301336"/>
                  </a:cubicBezTo>
                  <a:cubicBezTo>
                    <a:pt x="1197745" y="409533"/>
                    <a:pt x="1236597" y="529678"/>
                    <a:pt x="1296430" y="630674"/>
                  </a:cubicBezTo>
                  <a:cubicBezTo>
                    <a:pt x="1673244" y="662123"/>
                    <a:pt x="1943108" y="746737"/>
                    <a:pt x="1943108" y="846180"/>
                  </a:cubicBezTo>
                  <a:cubicBezTo>
                    <a:pt x="1943108" y="972432"/>
                    <a:pt x="1508128" y="1074780"/>
                    <a:pt x="971553" y="1074780"/>
                  </a:cubicBezTo>
                  <a:cubicBezTo>
                    <a:pt x="434980" y="1074780"/>
                    <a:pt x="0" y="972432"/>
                    <a:pt x="0" y="846180"/>
                  </a:cubicBezTo>
                  <a:cubicBezTo>
                    <a:pt x="0" y="746815"/>
                    <a:pt x="269441" y="662257"/>
                    <a:pt x="645791" y="630748"/>
                  </a:cubicBezTo>
                  <a:cubicBezTo>
                    <a:pt x="704318" y="530506"/>
                    <a:pt x="742541" y="411209"/>
                    <a:pt x="777057" y="303485"/>
                  </a:cubicBez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771900" y="2542570"/>
              <a:ext cx="342897" cy="342897"/>
            </a:xfrm>
            <a:custGeom>
              <a:avLst/>
              <a:gdLst/>
              <a:ahLst/>
              <a:cxnLst/>
              <a:rect l="0" t="0" r="0" b="0"/>
              <a:pathLst>
                <a:path w="342897" h="342897">
                  <a:moveTo>
                    <a:pt x="0" y="171448"/>
                  </a:moveTo>
                  <a:cubicBezTo>
                    <a:pt x="0" y="76760"/>
                    <a:pt x="76760" y="0"/>
                    <a:pt x="171448" y="0"/>
                  </a:cubicBezTo>
                  <a:cubicBezTo>
                    <a:pt x="266137" y="0"/>
                    <a:pt x="342897" y="76760"/>
                    <a:pt x="342897" y="171448"/>
                  </a:cubicBezTo>
                  <a:cubicBezTo>
                    <a:pt x="342897" y="266137"/>
                    <a:pt x="266137" y="342897"/>
                    <a:pt x="171448" y="342897"/>
                  </a:cubicBezTo>
                  <a:cubicBezTo>
                    <a:pt x="76760" y="342897"/>
                    <a:pt x="0" y="266137"/>
                    <a:pt x="0" y="171448"/>
                  </a:cubicBezTo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971800" y="3112126"/>
              <a:ext cx="1943108" cy="1074780"/>
            </a:xfrm>
            <a:custGeom>
              <a:avLst/>
              <a:gdLst/>
              <a:ahLst/>
              <a:cxnLst/>
              <a:rect l="0" t="0" r="0" b="0"/>
              <a:pathLst>
                <a:path w="1943108" h="1074780">
                  <a:moveTo>
                    <a:pt x="777057" y="303485"/>
                  </a:moveTo>
                  <a:cubicBezTo>
                    <a:pt x="830045" y="138103"/>
                    <a:pt x="874294" y="0"/>
                    <a:pt x="969856" y="0"/>
                  </a:cubicBezTo>
                  <a:cubicBezTo>
                    <a:pt x="1065316" y="0"/>
                    <a:pt x="1109572" y="136861"/>
                    <a:pt x="1162758" y="301336"/>
                  </a:cubicBezTo>
                  <a:cubicBezTo>
                    <a:pt x="1197745" y="409533"/>
                    <a:pt x="1236597" y="529678"/>
                    <a:pt x="1296430" y="630674"/>
                  </a:cubicBezTo>
                  <a:cubicBezTo>
                    <a:pt x="1673244" y="662123"/>
                    <a:pt x="1943108" y="746737"/>
                    <a:pt x="1943108" y="846180"/>
                  </a:cubicBezTo>
                  <a:cubicBezTo>
                    <a:pt x="1943108" y="972432"/>
                    <a:pt x="1508128" y="1074780"/>
                    <a:pt x="971553" y="1074780"/>
                  </a:cubicBezTo>
                  <a:cubicBezTo>
                    <a:pt x="434980" y="1074780"/>
                    <a:pt x="0" y="972432"/>
                    <a:pt x="0" y="846180"/>
                  </a:cubicBezTo>
                  <a:cubicBezTo>
                    <a:pt x="0" y="746815"/>
                    <a:pt x="269441" y="662257"/>
                    <a:pt x="645791" y="630748"/>
                  </a:cubicBezTo>
                  <a:cubicBezTo>
                    <a:pt x="704318" y="530506"/>
                    <a:pt x="742541" y="411209"/>
                    <a:pt x="777057" y="303485"/>
                  </a:cubicBezTo>
                  <a:close/>
                  <a:moveTo>
                    <a:pt x="1296430" y="630678"/>
                  </a:moveTo>
                  <a:cubicBezTo>
                    <a:pt x="1356793" y="731576"/>
                    <a:pt x="1440029" y="815680"/>
                    <a:pt x="1560124" y="846186"/>
                  </a:cubicBezTo>
                  <a:moveTo>
                    <a:pt x="382999" y="846186"/>
                  </a:moveTo>
                  <a:cubicBezTo>
                    <a:pt x="503193" y="816872"/>
                    <a:pt x="585766" y="732756"/>
                    <a:pt x="645791" y="630752"/>
                  </a:cubicBez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71900" y="2542570"/>
              <a:ext cx="342897" cy="342897"/>
            </a:xfrm>
            <a:custGeom>
              <a:avLst/>
              <a:gdLst/>
              <a:ahLst/>
              <a:cxnLst/>
              <a:rect l="0" t="0" r="0" b="0"/>
              <a:pathLst>
                <a:path w="342897" h="342897">
                  <a:moveTo>
                    <a:pt x="0" y="171448"/>
                  </a:moveTo>
                  <a:cubicBezTo>
                    <a:pt x="0" y="76760"/>
                    <a:pt x="76760" y="0"/>
                    <a:pt x="171448" y="0"/>
                  </a:cubicBezTo>
                  <a:cubicBezTo>
                    <a:pt x="266137" y="0"/>
                    <a:pt x="342897" y="76760"/>
                    <a:pt x="342897" y="171448"/>
                  </a:cubicBezTo>
                  <a:cubicBezTo>
                    <a:pt x="342897" y="266137"/>
                    <a:pt x="266137" y="342897"/>
                    <a:pt x="171448" y="342897"/>
                  </a:cubicBezTo>
                  <a:cubicBezTo>
                    <a:pt x="76760" y="342897"/>
                    <a:pt x="0" y="266137"/>
                    <a:pt x="0" y="171448"/>
                  </a:cubicBez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15025" y="2721457"/>
            <a:ext cx="485775" cy="2005012"/>
            <a:chOff x="5000625" y="1714500"/>
            <a:chExt cx="485775" cy="2005012"/>
          </a:xfrm>
        </p:grpSpPr>
        <p:sp>
          <p:nvSpPr>
            <p:cNvPr id="13" name="Rounded Rectangle 12"/>
            <p:cNvSpPr/>
            <p:nvPr/>
          </p:nvSpPr>
          <p:spPr>
            <a:xfrm>
              <a:off x="5029200" y="1714500"/>
              <a:ext cx="457200" cy="1976437"/>
            </a:xfrm>
            <a:custGeom>
              <a:avLst/>
              <a:gdLst/>
              <a:ahLst/>
              <a:cxnLst/>
              <a:rect l="0" t="0" r="0" b="0"/>
              <a:pathLst>
                <a:path w="457200" h="1976437">
                  <a:moveTo>
                    <a:pt x="0" y="1976437"/>
                  </a:moveTo>
                  <a:lnTo>
                    <a:pt x="0" y="342900"/>
                  </a:lnTo>
                  <a:cubicBezTo>
                    <a:pt x="0" y="153522"/>
                    <a:pt x="154811" y="0"/>
                    <a:pt x="345781" y="0"/>
                  </a:cubicBezTo>
                  <a:lnTo>
                    <a:pt x="457200" y="0"/>
                  </a:lnTo>
                </a:path>
              </a:pathLst>
            </a:custGeom>
            <a:noFill/>
            <a:ln w="14287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000625" y="3662362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0" y="28575"/>
                  </a:move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4"/>
                  </a:cubicBezTo>
                  <a:close/>
                </a:path>
              </a:pathLst>
            </a:custGeom>
            <a:noFill/>
            <a:ln w="14287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14702" y="2721457"/>
            <a:ext cx="485775" cy="2147887"/>
            <a:chOff x="2400302" y="1714500"/>
            <a:chExt cx="485775" cy="2147887"/>
          </a:xfrm>
        </p:grpSpPr>
        <p:sp>
          <p:nvSpPr>
            <p:cNvPr id="16" name="Rounded Rectangle 15"/>
            <p:cNvSpPr/>
            <p:nvPr/>
          </p:nvSpPr>
          <p:spPr>
            <a:xfrm>
              <a:off x="2400302" y="1714500"/>
              <a:ext cx="457200" cy="2119312"/>
            </a:xfrm>
            <a:custGeom>
              <a:avLst/>
              <a:gdLst/>
              <a:ahLst/>
              <a:cxnLst/>
              <a:rect l="0" t="0" r="0" b="0"/>
              <a:pathLst>
                <a:path w="457200" h="2119312">
                  <a:moveTo>
                    <a:pt x="0" y="0"/>
                  </a:moveTo>
                  <a:lnTo>
                    <a:pt x="114300" y="0"/>
                  </a:lnTo>
                  <a:cubicBezTo>
                    <a:pt x="303677" y="0"/>
                    <a:pt x="457200" y="153521"/>
                    <a:pt x="457200" y="342900"/>
                  </a:cubicBezTo>
                  <a:lnTo>
                    <a:pt x="457200" y="2119312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28927" y="3805237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0" y="28575"/>
                  </a:move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4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381500" y="1516544"/>
            <a:ext cx="51435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目标市场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7850" y="2740507"/>
            <a:ext cx="4572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E0CB15"/>
                </a:solidFill>
                <a:latin typeface="Roboto"/>
              </a:rPr>
              <a:t>空巢老人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05650" y="2740507"/>
            <a:ext cx="8001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3CC583"/>
                </a:solidFill>
                <a:latin typeface="Roboto"/>
              </a:rPr>
              <a:t>空巢老人的子女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81100" y="3078644"/>
            <a:ext cx="85725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旨在为老年人提供情感
支持和陪伴。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05650" y="3078644"/>
            <a:ext cx="85725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旨在为父母提供关怀和
支持的礼物。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755849" y="2508429"/>
            <a:ext cx="431901" cy="426044"/>
          </a:xfrm>
          <a:custGeom>
            <a:avLst/>
            <a:gdLst/>
            <a:ahLst/>
            <a:cxnLst/>
            <a:rect l="0" t="0" r="0" b="0"/>
            <a:pathLst>
              <a:path w="431901" h="426044">
                <a:moveTo>
                  <a:pt x="209550" y="320812"/>
                </a:moveTo>
                <a:lnTo>
                  <a:pt x="209550" y="339862"/>
                </a:lnTo>
                <a:cubicBezTo>
                  <a:pt x="207283" y="372161"/>
                  <a:pt x="191780" y="402092"/>
                  <a:pt x="166706" y="422577"/>
                </a:cubicBezTo>
                <a:cubicBezTo>
                  <a:pt x="163604" y="424648"/>
                  <a:pt x="159939" y="425713"/>
                  <a:pt x="156210" y="425625"/>
                </a:cubicBezTo>
                <a:lnTo>
                  <a:pt x="19050" y="425625"/>
                </a:lnTo>
                <a:cubicBezTo>
                  <a:pt x="8528" y="425625"/>
                  <a:pt x="0" y="417096"/>
                  <a:pt x="0" y="406575"/>
                </a:cubicBezTo>
                <a:lnTo>
                  <a:pt x="0" y="263700"/>
                </a:lnTo>
                <a:cubicBezTo>
                  <a:pt x="0" y="242658"/>
                  <a:pt x="17057" y="225600"/>
                  <a:pt x="38100" y="225600"/>
                </a:cubicBezTo>
                <a:lnTo>
                  <a:pt x="38100" y="225600"/>
                </a:lnTo>
                <a:cubicBezTo>
                  <a:pt x="59142" y="225600"/>
                  <a:pt x="76200" y="242658"/>
                  <a:pt x="76200" y="263700"/>
                </a:cubicBezTo>
                <a:lnTo>
                  <a:pt x="76200" y="320850"/>
                </a:lnTo>
                <a:close/>
                <a:moveTo>
                  <a:pt x="228219" y="49235"/>
                </a:moveTo>
                <a:cubicBezTo>
                  <a:pt x="228213" y="22045"/>
                  <a:pt x="250253" y="0"/>
                  <a:pt x="277444" y="0"/>
                </a:cubicBezTo>
                <a:cubicBezTo>
                  <a:pt x="304634" y="0"/>
                  <a:pt x="326675" y="22045"/>
                  <a:pt x="326669" y="49235"/>
                </a:cubicBezTo>
                <a:cubicBezTo>
                  <a:pt x="326675" y="76426"/>
                  <a:pt x="304634" y="98471"/>
                  <a:pt x="277444" y="98471"/>
                </a:cubicBezTo>
                <a:cubicBezTo>
                  <a:pt x="250253" y="98471"/>
                  <a:pt x="228213" y="76426"/>
                  <a:pt x="228219" y="49235"/>
                </a:cubicBezTo>
                <a:moveTo>
                  <a:pt x="359473" y="211122"/>
                </a:moveTo>
                <a:lnTo>
                  <a:pt x="359473" y="426044"/>
                </a:lnTo>
                <a:moveTo>
                  <a:pt x="359511" y="169917"/>
                </a:moveTo>
                <a:lnTo>
                  <a:pt x="359511" y="150429"/>
                </a:lnTo>
                <a:cubicBezTo>
                  <a:pt x="359511" y="114215"/>
                  <a:pt x="377609" y="105166"/>
                  <a:pt x="395706" y="105166"/>
                </a:cubicBezTo>
                <a:cubicBezTo>
                  <a:pt x="413804" y="105166"/>
                  <a:pt x="431901" y="114234"/>
                  <a:pt x="431901" y="150429"/>
                </a:cubicBezTo>
                <a:moveTo>
                  <a:pt x="289255" y="421110"/>
                </a:moveTo>
                <a:cubicBezTo>
                  <a:pt x="274929" y="421088"/>
                  <a:pt x="262607" y="410966"/>
                  <a:pt x="259803" y="396917"/>
                </a:cubicBezTo>
                <a:lnTo>
                  <a:pt x="244563" y="320850"/>
                </a:lnTo>
                <a:lnTo>
                  <a:pt x="148932" y="320850"/>
                </a:lnTo>
                <a:cubicBezTo>
                  <a:pt x="140945" y="320865"/>
                  <a:pt x="133279" y="317703"/>
                  <a:pt x="127626" y="312060"/>
                </a:cubicBezTo>
                <a:cubicBezTo>
                  <a:pt x="121972" y="306418"/>
                  <a:pt x="118795" y="298758"/>
                  <a:pt x="118795" y="290770"/>
                </a:cubicBezTo>
                <a:cubicBezTo>
                  <a:pt x="118795" y="167040"/>
                  <a:pt x="176898" y="128598"/>
                  <a:pt x="183565" y="124616"/>
                </a:cubicBezTo>
                <a:cubicBezTo>
                  <a:pt x="193530" y="118632"/>
                  <a:pt x="206052" y="118929"/>
                  <a:pt x="215722" y="125378"/>
                </a:cubicBezTo>
                <a:lnTo>
                  <a:pt x="268300" y="160430"/>
                </a:lnTo>
                <a:lnTo>
                  <a:pt x="337585" y="160430"/>
                </a:lnTo>
                <a:cubicBezTo>
                  <a:pt x="354197" y="160430"/>
                  <a:pt x="367665" y="173897"/>
                  <a:pt x="367665" y="190510"/>
                </a:cubicBezTo>
                <a:cubicBezTo>
                  <a:pt x="367665" y="207123"/>
                  <a:pt x="354197" y="220590"/>
                  <a:pt x="337585" y="220590"/>
                </a:cubicBezTo>
                <a:lnTo>
                  <a:pt x="259213" y="220590"/>
                </a:lnTo>
                <a:cubicBezTo>
                  <a:pt x="253275" y="220582"/>
                  <a:pt x="247471" y="218827"/>
                  <a:pt x="242525" y="215542"/>
                </a:cubicBezTo>
                <a:lnTo>
                  <a:pt x="203206" y="189310"/>
                </a:lnTo>
                <a:cubicBezTo>
                  <a:pt x="189948" y="210889"/>
                  <a:pt x="182159" y="235379"/>
                  <a:pt x="180517" y="260652"/>
                </a:cubicBezTo>
                <a:lnTo>
                  <a:pt x="269290" y="260652"/>
                </a:lnTo>
                <a:cubicBezTo>
                  <a:pt x="283630" y="260656"/>
                  <a:pt x="295973" y="270783"/>
                  <a:pt x="298780" y="284846"/>
                </a:cubicBezTo>
                <a:lnTo>
                  <a:pt x="318820" y="385144"/>
                </a:lnTo>
                <a:cubicBezTo>
                  <a:pt x="320577" y="393983"/>
                  <a:pt x="318281" y="403145"/>
                  <a:pt x="312562" y="410110"/>
                </a:cubicBezTo>
                <a:cubicBezTo>
                  <a:pt x="306844" y="417076"/>
                  <a:pt x="298305" y="421112"/>
                  <a:pt x="289293" y="421110"/>
                </a:cubicBezTo>
                <a:close/>
              </a:path>
            </a:pathLst>
          </a:custGeom>
          <a:noFill/>
          <a:ln w="14287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6591205" y="2507295"/>
            <a:ext cx="304989" cy="428055"/>
          </a:xfrm>
          <a:custGeom>
            <a:avLst/>
            <a:gdLst/>
            <a:ahLst/>
            <a:cxnLst/>
            <a:rect l="0" t="0" r="0" b="0"/>
            <a:pathLst>
              <a:path w="304989" h="428055">
                <a:moveTo>
                  <a:pt x="57244" y="370905"/>
                </a:moveTo>
                <a:cubicBezTo>
                  <a:pt x="57172" y="381490"/>
                  <a:pt x="48608" y="390054"/>
                  <a:pt x="38023" y="390126"/>
                </a:cubicBezTo>
                <a:cubicBezTo>
                  <a:pt x="16981" y="390032"/>
                  <a:pt x="0" y="372897"/>
                  <a:pt x="94" y="351855"/>
                </a:cubicBezTo>
                <a:lnTo>
                  <a:pt x="94" y="332805"/>
                </a:lnTo>
                <a:cubicBezTo>
                  <a:pt x="189" y="311763"/>
                  <a:pt x="17324" y="294781"/>
                  <a:pt x="38366" y="294876"/>
                </a:cubicBezTo>
                <a:cubicBezTo>
                  <a:pt x="43388" y="294825"/>
                  <a:pt x="48220" y="296797"/>
                  <a:pt x="51772" y="300349"/>
                </a:cubicBezTo>
                <a:cubicBezTo>
                  <a:pt x="55323" y="303900"/>
                  <a:pt x="57296" y="308732"/>
                  <a:pt x="57244" y="313755"/>
                </a:cubicBezTo>
                <a:close/>
                <a:moveTo>
                  <a:pt x="152494" y="47055"/>
                </a:moveTo>
                <a:cubicBezTo>
                  <a:pt x="141973" y="47055"/>
                  <a:pt x="133444" y="55584"/>
                  <a:pt x="133444" y="66105"/>
                </a:cubicBezTo>
                <a:cubicBezTo>
                  <a:pt x="133444" y="76626"/>
                  <a:pt x="141973" y="85155"/>
                  <a:pt x="152494" y="85155"/>
                </a:cubicBezTo>
                <a:cubicBezTo>
                  <a:pt x="163015" y="85155"/>
                  <a:pt x="171544" y="76626"/>
                  <a:pt x="171544" y="66105"/>
                </a:cubicBezTo>
                <a:cubicBezTo>
                  <a:pt x="171544" y="55584"/>
                  <a:pt x="163015" y="47055"/>
                  <a:pt x="152494" y="47055"/>
                </a:cubicBezTo>
                <a:close/>
                <a:moveTo>
                  <a:pt x="123919" y="199455"/>
                </a:moveTo>
                <a:cubicBezTo>
                  <a:pt x="140853" y="212155"/>
                  <a:pt x="164136" y="212155"/>
                  <a:pt x="181069" y="199455"/>
                </a:cubicBezTo>
                <a:moveTo>
                  <a:pt x="190594" y="147067"/>
                </a:moveTo>
                <a:cubicBezTo>
                  <a:pt x="187964" y="147067"/>
                  <a:pt x="185832" y="149200"/>
                  <a:pt x="185832" y="151830"/>
                </a:cubicBezTo>
                <a:cubicBezTo>
                  <a:pt x="185832" y="154460"/>
                  <a:pt x="187964" y="156592"/>
                  <a:pt x="190594" y="156592"/>
                </a:cubicBezTo>
                <a:cubicBezTo>
                  <a:pt x="193225" y="156592"/>
                  <a:pt x="195357" y="154460"/>
                  <a:pt x="195357" y="151830"/>
                </a:cubicBezTo>
                <a:cubicBezTo>
                  <a:pt x="195357" y="149200"/>
                  <a:pt x="193225" y="147067"/>
                  <a:pt x="190594" y="147067"/>
                </a:cubicBezTo>
                <a:moveTo>
                  <a:pt x="114394" y="147067"/>
                </a:moveTo>
                <a:cubicBezTo>
                  <a:pt x="111764" y="147067"/>
                  <a:pt x="109632" y="149200"/>
                  <a:pt x="109632" y="151830"/>
                </a:cubicBezTo>
                <a:cubicBezTo>
                  <a:pt x="109632" y="154460"/>
                  <a:pt x="111764" y="156592"/>
                  <a:pt x="114394" y="156592"/>
                </a:cubicBezTo>
                <a:cubicBezTo>
                  <a:pt x="117025" y="156592"/>
                  <a:pt x="119157" y="154460"/>
                  <a:pt x="119157" y="151830"/>
                </a:cubicBezTo>
                <a:cubicBezTo>
                  <a:pt x="119157" y="149200"/>
                  <a:pt x="117025" y="147067"/>
                  <a:pt x="114394" y="147067"/>
                </a:cubicBezTo>
                <a:moveTo>
                  <a:pt x="285844" y="132780"/>
                </a:moveTo>
                <a:cubicBezTo>
                  <a:pt x="198760" y="107367"/>
                  <a:pt x="106228" y="107367"/>
                  <a:pt x="19144" y="132780"/>
                </a:cubicBezTo>
                <a:moveTo>
                  <a:pt x="51663" y="205703"/>
                </a:moveTo>
                <a:cubicBezTo>
                  <a:pt x="42794" y="189133"/>
                  <a:pt x="38167" y="170624"/>
                  <a:pt x="38194" y="151830"/>
                </a:cubicBezTo>
                <a:lnTo>
                  <a:pt x="38194" y="123255"/>
                </a:lnTo>
                <a:lnTo>
                  <a:pt x="54996" y="39225"/>
                </a:lnTo>
                <a:cubicBezTo>
                  <a:pt x="56375" y="32318"/>
                  <a:pt x="61452" y="26735"/>
                  <a:pt x="68198" y="24709"/>
                </a:cubicBezTo>
                <a:lnTo>
                  <a:pt x="147027" y="1068"/>
                </a:lnTo>
                <a:cubicBezTo>
                  <a:pt x="150594" y="0"/>
                  <a:pt x="154395" y="0"/>
                  <a:pt x="157962" y="1068"/>
                </a:cubicBezTo>
                <a:lnTo>
                  <a:pt x="236791" y="24709"/>
                </a:lnTo>
                <a:cubicBezTo>
                  <a:pt x="243536" y="26735"/>
                  <a:pt x="248614" y="32318"/>
                  <a:pt x="249992" y="39225"/>
                </a:cubicBezTo>
                <a:lnTo>
                  <a:pt x="266794" y="123255"/>
                </a:lnTo>
                <a:lnTo>
                  <a:pt x="266794" y="151830"/>
                </a:lnTo>
                <a:cubicBezTo>
                  <a:pt x="266825" y="171028"/>
                  <a:pt x="261995" y="189922"/>
                  <a:pt x="252754" y="206751"/>
                </a:cubicBezTo>
                <a:moveTo>
                  <a:pt x="266794" y="390126"/>
                </a:moveTo>
                <a:lnTo>
                  <a:pt x="266794" y="409005"/>
                </a:lnTo>
                <a:cubicBezTo>
                  <a:pt x="266794" y="419526"/>
                  <a:pt x="258265" y="428055"/>
                  <a:pt x="247744" y="428055"/>
                </a:cubicBezTo>
                <a:lnTo>
                  <a:pt x="57244" y="428055"/>
                </a:lnTo>
                <a:cubicBezTo>
                  <a:pt x="46723" y="428055"/>
                  <a:pt x="38194" y="419526"/>
                  <a:pt x="38194" y="409005"/>
                </a:cubicBezTo>
                <a:lnTo>
                  <a:pt x="38194" y="390126"/>
                </a:lnTo>
                <a:moveTo>
                  <a:pt x="38194" y="294876"/>
                </a:moveTo>
                <a:lnTo>
                  <a:pt x="38194" y="275655"/>
                </a:lnTo>
                <a:cubicBezTo>
                  <a:pt x="38194" y="265134"/>
                  <a:pt x="46723" y="256605"/>
                  <a:pt x="57244" y="256605"/>
                </a:cubicBezTo>
                <a:lnTo>
                  <a:pt x="247744" y="256605"/>
                </a:lnTo>
                <a:cubicBezTo>
                  <a:pt x="258265" y="256605"/>
                  <a:pt x="266794" y="265134"/>
                  <a:pt x="266794" y="275655"/>
                </a:cubicBezTo>
                <a:lnTo>
                  <a:pt x="266794" y="294876"/>
                </a:lnTo>
                <a:moveTo>
                  <a:pt x="247840" y="313755"/>
                </a:moveTo>
                <a:cubicBezTo>
                  <a:pt x="247789" y="308749"/>
                  <a:pt x="249748" y="303932"/>
                  <a:pt x="253279" y="300383"/>
                </a:cubicBezTo>
                <a:cubicBezTo>
                  <a:pt x="256810" y="296834"/>
                  <a:pt x="261617" y="294851"/>
                  <a:pt x="266623" y="294876"/>
                </a:cubicBezTo>
                <a:cubicBezTo>
                  <a:pt x="287665" y="294781"/>
                  <a:pt x="304800" y="311763"/>
                  <a:pt x="304894" y="332805"/>
                </a:cubicBezTo>
                <a:lnTo>
                  <a:pt x="304894" y="351855"/>
                </a:lnTo>
                <a:cubicBezTo>
                  <a:pt x="304989" y="372897"/>
                  <a:pt x="288008" y="390032"/>
                  <a:pt x="266966" y="390126"/>
                </a:cubicBezTo>
                <a:cubicBezTo>
                  <a:pt x="256380" y="390054"/>
                  <a:pt x="247817" y="381490"/>
                  <a:pt x="247744" y="370905"/>
                </a:cubicBezTo>
                <a:close/>
                <a:moveTo>
                  <a:pt x="190594" y="256605"/>
                </a:moveTo>
                <a:lnTo>
                  <a:pt x="190594" y="338386"/>
                </a:lnTo>
                <a:cubicBezTo>
                  <a:pt x="190594" y="342241"/>
                  <a:pt x="188270" y="345715"/>
                  <a:pt x="184708" y="347187"/>
                </a:cubicBezTo>
                <a:cubicBezTo>
                  <a:pt x="181146" y="348659"/>
                  <a:pt x="177048" y="347840"/>
                  <a:pt x="174326" y="345111"/>
                </a:cubicBezTo>
                <a:lnTo>
                  <a:pt x="152494" y="323280"/>
                </a:lnTo>
                <a:lnTo>
                  <a:pt x="130663" y="345111"/>
                </a:lnTo>
                <a:cubicBezTo>
                  <a:pt x="127941" y="347840"/>
                  <a:pt x="123843" y="348659"/>
                  <a:pt x="120281" y="347187"/>
                </a:cubicBezTo>
                <a:cubicBezTo>
                  <a:pt x="116719" y="345715"/>
                  <a:pt x="114395" y="342241"/>
                  <a:pt x="114394" y="338386"/>
                </a:cubicBezTo>
                <a:lnTo>
                  <a:pt x="114394" y="256605"/>
                </a:lnTo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