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20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34169-8112-E940-B802-7A6DD3AAC985}" type="datetimeFigureOut">
              <a:rPr lang="en-US" smtClean="0"/>
              <a:t>12/14/12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B2817-4D98-454F-A8AB-88A752A18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B2817-4D98-454F-A8AB-88A752A181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7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12/14/12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0C4986D-6BE9-4264-908F-02DB36FD8D6C}" type="datetime1">
              <a:rPr lang="en-US" smtClean="0"/>
              <a:t>12/14/12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76400"/>
            <a:ext cx="7543800" cy="1524000"/>
          </a:xfrm>
        </p:spPr>
        <p:txBody>
          <a:bodyPr/>
          <a:lstStyle/>
          <a:p>
            <a:r>
              <a:rPr lang="en-US" dirty="0" smtClean="0"/>
              <a:t>Effective First Strategies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655132"/>
            <a:ext cx="6858000" cy="990600"/>
          </a:xfrm>
        </p:spPr>
        <p:txBody>
          <a:bodyPr/>
          <a:lstStyle/>
          <a:p>
            <a:r>
              <a:rPr lang="en-US" dirty="0" smtClean="0"/>
              <a:t>With </a:t>
            </a:r>
            <a:r>
              <a:rPr lang="en-US" dirty="0" smtClean="0"/>
              <a:t>Peter </a:t>
            </a:r>
            <a:r>
              <a:rPr lang="en-US" dirty="0" err="1" smtClean="0"/>
              <a:t>Jasko</a:t>
            </a:r>
            <a:endParaRPr lang="en-US" dirty="0"/>
          </a:p>
        </p:txBody>
      </p:sp>
      <p:pic>
        <p:nvPicPr>
          <p:cNvPr id="4" name="Picture 3" descr="default_red_694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29" y="3200400"/>
            <a:ext cx="2993571" cy="288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1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 Tips about Robot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Analyzing strategy is something that must be done. It should not be skipped to jump straight into design and implementation. </a:t>
            </a:r>
          </a:p>
          <a:p>
            <a:r>
              <a:rPr lang="en-US" dirty="0" smtClean="0"/>
              <a:t>You have partners – you can use this to your advantage and its totally fine to depend on them to do a certain task.</a:t>
            </a:r>
          </a:p>
          <a:p>
            <a:r>
              <a:rPr lang="en-US" dirty="0" smtClean="0"/>
              <a:t>That being said don</a:t>
            </a:r>
            <a:r>
              <a:rPr lang="fr-FR" dirty="0" smtClean="0"/>
              <a:t>’</a:t>
            </a:r>
            <a:r>
              <a:rPr lang="en-US" dirty="0" smtClean="0"/>
              <a:t>t leave TOO much in their hands.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54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 Scouting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Pit scouting is great because it lets you see every team at the event. </a:t>
            </a:r>
          </a:p>
          <a:p>
            <a:r>
              <a:rPr lang="en-US" dirty="0" smtClean="0"/>
              <a:t>Start early – so the first day of the regional. </a:t>
            </a:r>
          </a:p>
          <a:p>
            <a:r>
              <a:rPr lang="en-US" dirty="0" smtClean="0"/>
              <a:t>Take pictures of every team – make sure you have the bumper visible.  </a:t>
            </a:r>
          </a:p>
          <a:p>
            <a:r>
              <a:rPr lang="en-US" dirty="0" smtClean="0"/>
              <a:t>Record things like functionalities, number of wheels, type of drivetrain etc. </a:t>
            </a:r>
          </a:p>
          <a:p>
            <a:r>
              <a:rPr lang="en-US" dirty="0" smtClean="0"/>
              <a:t>Consider the quality of the bot – should not be a deciding factor just something to keep in mind</a:t>
            </a:r>
          </a:p>
          <a:p>
            <a:r>
              <a:rPr lang="en-US" dirty="0" smtClean="0"/>
              <a:t>Most teams are glad to answer any questions about their bot, but make sure you talk to someone who sounds like they know what they are talking about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6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Strategy is planning and execution and is the most important part of the entire competition. </a:t>
            </a:r>
          </a:p>
          <a:p>
            <a:r>
              <a:rPr lang="en-US" dirty="0" smtClean="0"/>
              <a:t>A mediocre bot could go really far with good strategy. </a:t>
            </a:r>
          </a:p>
          <a:p>
            <a:r>
              <a:rPr lang="en-US" dirty="0" smtClean="0"/>
              <a:t>A good robot with good strategy behind it is what it takes to win.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06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Either in your head or written down come up with a set of good strategies. </a:t>
            </a:r>
          </a:p>
          <a:p>
            <a:r>
              <a:rPr lang="en-US" dirty="0" smtClean="0"/>
              <a:t>To do this you need to be honest with yourself about the abilities your robot has. </a:t>
            </a:r>
          </a:p>
          <a:p>
            <a:r>
              <a:rPr lang="en-US" dirty="0" smtClean="0"/>
              <a:t>This set of good strategies should cover things like </a:t>
            </a:r>
          </a:p>
          <a:p>
            <a:pPr marL="0" indent="0">
              <a:buNone/>
            </a:pPr>
            <a:r>
              <a:rPr lang="en-US" dirty="0" smtClean="0"/>
              <a:t>playing defensively, playing it safe, or playing with high risk. These apply in different circumstances.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28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it competition comes and you have an alliance develop a plan with your partners.</a:t>
            </a:r>
          </a:p>
          <a:p>
            <a:r>
              <a:rPr lang="en-US" dirty="0" smtClean="0"/>
              <a:t>The plan should outline what each robot will do for the match.</a:t>
            </a:r>
          </a:p>
          <a:p>
            <a:r>
              <a:rPr lang="en-US" dirty="0" smtClean="0"/>
              <a:t>Create time limits for certain actions. If something isn’t successful, it may be better to just move on. </a:t>
            </a:r>
          </a:p>
          <a:p>
            <a:r>
              <a:rPr lang="en-US" dirty="0" smtClean="0"/>
              <a:t>Some teams lose because they don’t give up on failing </a:t>
            </a:r>
            <a:r>
              <a:rPr lang="en-US" dirty="0" err="1" smtClean="0"/>
              <a:t>goals.eg:pushing</a:t>
            </a:r>
            <a:r>
              <a:rPr lang="en-US" dirty="0" smtClean="0"/>
              <a:t> down the bridge.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09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Plans(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that winning the match is your first priority, and showing off any cool features that make you stand out is second. </a:t>
            </a:r>
          </a:p>
          <a:p>
            <a:r>
              <a:rPr lang="en-US" dirty="0" smtClean="0"/>
              <a:t>Don’t mislead your partners about what your robot can do. Just be honest. And if you aren’t capable of doing something make sure that they are aware.</a:t>
            </a:r>
          </a:p>
          <a:p>
            <a:r>
              <a:rPr lang="en-US" dirty="0" smtClean="0"/>
              <a:t>Make sure the strategies work together. </a:t>
            </a:r>
            <a:r>
              <a:rPr lang="en-US" dirty="0" err="1" smtClean="0"/>
              <a:t>Eg:Leave</a:t>
            </a:r>
            <a:r>
              <a:rPr lang="en-US" dirty="0" smtClean="0"/>
              <a:t> space for other </a:t>
            </a:r>
            <a:r>
              <a:rPr lang="en-US" dirty="0" err="1" smtClean="0"/>
              <a:t>partners;don’t</a:t>
            </a:r>
            <a:r>
              <a:rPr lang="en-US" dirty="0" smtClean="0"/>
              <a:t> occupy the same space on the field.</a:t>
            </a:r>
          </a:p>
        </p:txBody>
      </p:sp>
    </p:spTree>
    <p:extLst>
      <p:ext uri="{BB962C8B-B14F-4D97-AF65-F5344CB8AC3E}">
        <p14:creationId xmlns:p14="http://schemas.microsoft.com/office/powerpoint/2010/main" val="1839024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Coaching a 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Coaching is one of the most important roles of the drive team. </a:t>
            </a:r>
          </a:p>
          <a:p>
            <a:r>
              <a:rPr lang="en-US" dirty="0" smtClean="0"/>
              <a:t>Drivers have one focus – they pay attention their team’s robot and the area closest to that. </a:t>
            </a:r>
          </a:p>
          <a:p>
            <a:r>
              <a:rPr lang="en-US" dirty="0" smtClean="0"/>
              <a:t>The Coach watches the whole field, the game and the score. </a:t>
            </a:r>
          </a:p>
          <a:p>
            <a:r>
              <a:rPr lang="en-US" dirty="0" smtClean="0"/>
              <a:t>If your team ends up straying from the original strategic decisions, the coach is the one who should do that. </a:t>
            </a:r>
          </a:p>
          <a:p>
            <a:r>
              <a:rPr lang="en-US" dirty="0" smtClean="0"/>
              <a:t>The coach  must keep the drivers informed of what </a:t>
            </a:r>
            <a:r>
              <a:rPr lang="en-US" dirty="0" err="1" smtClean="0"/>
              <a:t>ia</a:t>
            </a:r>
            <a:r>
              <a:rPr lang="en-US" dirty="0" smtClean="0"/>
              <a:t> going on</a:t>
            </a:r>
          </a:p>
          <a:p>
            <a:r>
              <a:rPr lang="en-US" dirty="0" smtClean="0"/>
              <a:t>Coaches must also communicate with other alliance partners coaches.</a:t>
            </a:r>
          </a:p>
          <a:p>
            <a:r>
              <a:rPr lang="en-US" dirty="0" smtClean="0"/>
              <a:t>Instructions to the drivers must be given from the coach. The drivers will come to depend on the coach.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86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the 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Making decisions in the middle of the match is very important – unchanging strategy despite unique conditions is a recipe for disaster. </a:t>
            </a:r>
          </a:p>
          <a:p>
            <a:r>
              <a:rPr lang="en-US" dirty="0" smtClean="0"/>
              <a:t>Everyone on the field should only be focusing on the match. This means tuning out the announcer and crowd</a:t>
            </a:r>
          </a:p>
          <a:p>
            <a:r>
              <a:rPr lang="en-US" dirty="0" smtClean="0"/>
              <a:t>Falling behind is something that will eventually happen and when it does re-evaluate what you are doing and come up with a new plan. Stay calm. </a:t>
            </a:r>
          </a:p>
          <a:p>
            <a:r>
              <a:rPr lang="en-US" dirty="0" smtClean="0"/>
              <a:t>Don’t be afraid on the field – give it all you got. </a:t>
            </a:r>
          </a:p>
          <a:p>
            <a:r>
              <a:rPr lang="en-US" dirty="0" smtClean="0"/>
              <a:t>After the match you should sit down and discuss what went right and what went wrong.  This will enable you to adapt to competition.</a:t>
            </a:r>
          </a:p>
        </p:txBody>
      </p:sp>
    </p:spTree>
    <p:extLst>
      <p:ext uri="{BB962C8B-B14F-4D97-AF65-F5344CB8AC3E}">
        <p14:creationId xmlns:p14="http://schemas.microsoft.com/office/powerpoint/2010/main" val="3022006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change up your routine so teams with good scouting aren’t able to predict your every move. </a:t>
            </a:r>
          </a:p>
          <a:p>
            <a:r>
              <a:rPr lang="en-US" dirty="0" smtClean="0"/>
              <a:t>Don’t be too afraid of damaging your robot but don’t be overly risky.</a:t>
            </a:r>
          </a:p>
          <a:p>
            <a:r>
              <a:rPr lang="en-US" dirty="0" smtClean="0"/>
              <a:t>Run your practices with a timer so when actual matches come you know what to expect.</a:t>
            </a:r>
          </a:p>
          <a:p>
            <a:r>
              <a:rPr lang="en-US" dirty="0" smtClean="0"/>
              <a:t>Do things carefully and a little bit slower rather than recklessly and quick.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31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Finals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 Meet with your new alliance and discuss strategy for eliminations </a:t>
            </a:r>
            <a:endParaRPr lang="en-US" dirty="0"/>
          </a:p>
          <a:p>
            <a:r>
              <a:rPr lang="en-US" dirty="0"/>
              <a:t> Make sure key players from all three teams know each other </a:t>
            </a:r>
            <a:endParaRPr lang="en-US" dirty="0"/>
          </a:p>
          <a:p>
            <a:r>
              <a:rPr lang="en-US" dirty="0" smtClean="0"/>
              <a:t>Start </a:t>
            </a:r>
            <a:r>
              <a:rPr lang="en-US" dirty="0"/>
              <a:t>planning match strategy for the first round </a:t>
            </a:r>
            <a:endParaRPr lang="en-US" dirty="0"/>
          </a:p>
          <a:p>
            <a:r>
              <a:rPr lang="en-US" dirty="0" smtClean="0"/>
              <a:t>Be </a:t>
            </a:r>
            <a:r>
              <a:rPr lang="en-US" dirty="0"/>
              <a:t>prepared for more (and more targeted) defense </a:t>
            </a:r>
            <a:endParaRPr lang="en-US" dirty="0"/>
          </a:p>
          <a:p>
            <a:r>
              <a:rPr lang="en-US" dirty="0" smtClean="0"/>
              <a:t>Good </a:t>
            </a:r>
            <a:r>
              <a:rPr lang="en-US" dirty="0"/>
              <a:t>strategy is the only way to beat a technically </a:t>
            </a:r>
            <a:r>
              <a:rPr lang="en-US" dirty="0" smtClean="0"/>
              <a:t>better alliance </a:t>
            </a:r>
          </a:p>
          <a:p>
            <a:r>
              <a:rPr lang="en-US" dirty="0" smtClean="0"/>
              <a:t>It's </a:t>
            </a:r>
            <a:r>
              <a:rPr lang="en-US" dirty="0"/>
              <a:t>too late to change your robot; it's not too late to change your strategies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1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2145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Topics That Will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94649"/>
            <a:ext cx="7543800" cy="3886200"/>
          </a:xfrm>
        </p:spPr>
        <p:txBody>
          <a:bodyPr/>
          <a:lstStyle/>
          <a:p>
            <a:r>
              <a:rPr lang="en-US" dirty="0" smtClean="0"/>
              <a:t>Strategic Design</a:t>
            </a:r>
          </a:p>
          <a:p>
            <a:r>
              <a:rPr lang="en-US" dirty="0" smtClean="0"/>
              <a:t>Pit Scouting</a:t>
            </a:r>
          </a:p>
          <a:p>
            <a:r>
              <a:rPr lang="en-US" dirty="0" smtClean="0"/>
              <a:t>Match Strategies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77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Final Points/Tips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Rules</a:t>
            </a:r>
          </a:p>
          <a:p>
            <a:r>
              <a:rPr lang="en-US" dirty="0" smtClean="0"/>
              <a:t>Accept your limits but don’t be bound by them.</a:t>
            </a:r>
          </a:p>
          <a:p>
            <a:r>
              <a:rPr lang="en-US" dirty="0" smtClean="0"/>
              <a:t>The coach is a very important part of playing matches. </a:t>
            </a:r>
          </a:p>
          <a:p>
            <a:r>
              <a:rPr lang="en-US" dirty="0" smtClean="0"/>
              <a:t>Practice makes perfect.</a:t>
            </a:r>
          </a:p>
          <a:p>
            <a:r>
              <a:rPr lang="en-US" dirty="0" smtClean="0"/>
              <a:t>Good strategic planning is key.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08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344715"/>
            <a:ext cx="7565571" cy="295728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8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Strategic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go into the design process you need to have a solid goal. </a:t>
            </a:r>
            <a:r>
              <a:rPr lang="en-US" dirty="0" err="1" smtClean="0"/>
              <a:t>Eg</a:t>
            </a:r>
            <a:r>
              <a:rPr lang="en-US" dirty="0" smtClean="0"/>
              <a:t>: I want a robot that is successful at completing given tasks in a competition</a:t>
            </a:r>
          </a:p>
          <a:p>
            <a:r>
              <a:rPr lang="en-US" dirty="0" smtClean="0"/>
              <a:t>Coolness and aesthetics of  a robot should come second after having an effective robot.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7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importantly – Read the rules. </a:t>
            </a:r>
          </a:p>
          <a:p>
            <a:r>
              <a:rPr lang="en-US" dirty="0" smtClean="0"/>
              <a:t>Look at all the ways that there are to have points even if they don’t seem like the best option or are obscure..</a:t>
            </a:r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: Team 148 </a:t>
            </a:r>
            <a:r>
              <a:rPr lang="en-US" dirty="0" err="1" smtClean="0"/>
              <a:t>Robowranglers</a:t>
            </a:r>
            <a:r>
              <a:rPr lang="en-US" dirty="0" smtClean="0"/>
              <a:t> in 2008</a:t>
            </a:r>
          </a:p>
          <a:p>
            <a:r>
              <a:rPr lang="en-US" dirty="0" smtClean="0"/>
              <a:t>Look at all the ways that you can try and stop the opposing alliance from scoring. </a:t>
            </a:r>
          </a:p>
          <a:p>
            <a:r>
              <a:rPr lang="en-US" dirty="0" smtClean="0"/>
              <a:t>Understanding the ranking system is very important.</a:t>
            </a:r>
          </a:p>
          <a:p>
            <a:r>
              <a:rPr lang="en-US" dirty="0" smtClean="0"/>
              <a:t>Look at possible strategies – they may influence your robot designs.  </a:t>
            </a:r>
          </a:p>
        </p:txBody>
      </p:sp>
    </p:spTree>
    <p:extLst>
      <p:ext uri="{BB962C8B-B14F-4D97-AF65-F5344CB8AC3E}">
        <p14:creationId xmlns:p14="http://schemas.microsoft.com/office/powerpoint/2010/main" val="82799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of Costs vs.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the points you get for completing certain tasks based on their difficulty. </a:t>
            </a:r>
            <a:r>
              <a:rPr lang="en-US" dirty="0" err="1" smtClean="0"/>
              <a:t>Eg:Balancing</a:t>
            </a:r>
            <a:r>
              <a:rPr lang="en-US" dirty="0" smtClean="0"/>
              <a:t> on a bridge is easier than aiming and shooting balls. </a:t>
            </a:r>
          </a:p>
          <a:p>
            <a:r>
              <a:rPr lang="en-US" dirty="0" smtClean="0"/>
              <a:t>Tasks that offer the most points and are easier to accomplish are usually the task </a:t>
            </a:r>
            <a:r>
              <a:rPr lang="en-US" dirty="0" smtClean="0"/>
              <a:t>you </a:t>
            </a:r>
            <a:r>
              <a:rPr lang="en-US" dirty="0" smtClean="0"/>
              <a:t>want to go for. </a:t>
            </a:r>
          </a:p>
          <a:p>
            <a:r>
              <a:rPr lang="en-US" dirty="0" smtClean="0"/>
              <a:t>In theory preventing your opponents from scoring a certain amount of points is the just as beneficial as gaining those points for yourself. But don’t take this as a sign to be reckless.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801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Prioritization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03943"/>
            <a:ext cx="7543800" cy="2053771"/>
          </a:xfrm>
        </p:spPr>
        <p:txBody>
          <a:bodyPr/>
          <a:lstStyle/>
          <a:p>
            <a:r>
              <a:rPr lang="en-US" dirty="0" smtClean="0"/>
              <a:t>You need to list our what qualities and functions you want your robot to have like so: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860497"/>
              </p:ext>
            </p:extLst>
          </p:nvPr>
        </p:nvGraphicFramePr>
        <p:xfrm>
          <a:off x="1447800" y="2396672"/>
          <a:ext cx="6096000" cy="17526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Shoot balls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Low, </a:t>
                      </a:r>
                      <a:r>
                        <a:rPr lang="en-US" dirty="0" err="1" smtClean="0"/>
                        <a:t>centre</a:t>
                      </a:r>
                      <a:r>
                        <a:rPr lang="en-US" baseline="0" dirty="0" smtClean="0"/>
                        <a:t> of Gravity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</a:t>
                      </a:r>
                      <a:r>
                        <a:rPr lang="en-US" baseline="0" dirty="0" smtClean="0"/>
                        <a:t> over the bump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Powerful Drive</a:t>
                      </a:r>
                      <a:r>
                        <a:rPr lang="en-US" baseline="0" dirty="0" smtClean="0"/>
                        <a:t> 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 down and climb on the bridge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3759198"/>
            <a:ext cx="7543800" cy="20537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 can then merge this list together to make design decisions.  </a:t>
            </a:r>
          </a:p>
        </p:txBody>
      </p:sp>
    </p:spTree>
    <p:extLst>
      <p:ext uri="{BB962C8B-B14F-4D97-AF65-F5344CB8AC3E}">
        <p14:creationId xmlns:p14="http://schemas.microsoft.com/office/powerpoint/2010/main" val="392756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things to 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Always design and plan to build a robot that your team is actually capable of building. </a:t>
            </a:r>
          </a:p>
          <a:p>
            <a:r>
              <a:rPr lang="en-US" dirty="0" smtClean="0"/>
              <a:t>There </a:t>
            </a:r>
            <a:r>
              <a:rPr lang="en-US" dirty="0" smtClean="0"/>
              <a:t>are certain limits like manpower and budget that can </a:t>
            </a:r>
            <a:r>
              <a:rPr lang="en-US" dirty="0"/>
              <a:t>a</a:t>
            </a:r>
            <a:r>
              <a:rPr lang="en-US" dirty="0" smtClean="0"/>
              <a:t>ffect what </a:t>
            </a:r>
            <a:r>
              <a:rPr lang="en-US" dirty="0" smtClean="0"/>
              <a:t>robot you build. </a:t>
            </a:r>
          </a:p>
          <a:p>
            <a:r>
              <a:rPr lang="en-US" dirty="0" smtClean="0"/>
              <a:t>Try and not build overly complex features into your robot especially if you’re an inexperienced team. </a:t>
            </a:r>
          </a:p>
          <a:p>
            <a:r>
              <a:rPr lang="en-US" dirty="0" smtClean="0"/>
              <a:t>With experience, comes the chance to push your boundaries, but this should be done with </a:t>
            </a:r>
            <a:r>
              <a:rPr lang="en-US" dirty="0" smtClean="0"/>
              <a:t>caution</a:t>
            </a:r>
          </a:p>
          <a:p>
            <a:r>
              <a:rPr lang="en-US" dirty="0" smtClean="0"/>
              <a:t>Limits are often something that can be overcome. </a:t>
            </a:r>
            <a:endParaRPr lang="en-US" dirty="0" smtClean="0"/>
          </a:p>
          <a:p>
            <a:r>
              <a:rPr lang="en-US" dirty="0" smtClean="0"/>
              <a:t>It’s better to have a robot that can do some tasks perfectly than a robot that can do all tasks mediocrely.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2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Tradeoffs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evaluate the tradeoffs of design decisions when building your robot .</a:t>
            </a:r>
            <a:r>
              <a:rPr lang="en-US" dirty="0" err="1" smtClean="0"/>
              <a:t>Eg:Low</a:t>
            </a:r>
            <a:r>
              <a:rPr lang="en-US" dirty="0" smtClean="0"/>
              <a:t> or High Shooter </a:t>
            </a:r>
            <a:r>
              <a:rPr lang="en-US" dirty="0" err="1" smtClean="0"/>
              <a:t>vs</a:t>
            </a:r>
            <a:r>
              <a:rPr lang="en-US" dirty="0" smtClean="0"/>
              <a:t> Bridge Balancing. </a:t>
            </a:r>
          </a:p>
          <a:p>
            <a:r>
              <a:rPr lang="en-US" dirty="0" smtClean="0"/>
              <a:t>Your success will be based on the design decisions you make and those decisions are based off your tradeoffs. </a:t>
            </a:r>
            <a:endParaRPr lang="en-US" dirty="0"/>
          </a:p>
          <a:p>
            <a:r>
              <a:rPr lang="en-US" dirty="0" smtClean="0"/>
              <a:t>Don’t do  more than you are actually capable of  - you will fail. </a:t>
            </a:r>
          </a:p>
        </p:txBody>
      </p:sp>
    </p:spTree>
    <p:extLst>
      <p:ext uri="{BB962C8B-B14F-4D97-AF65-F5344CB8AC3E}">
        <p14:creationId xmlns:p14="http://schemas.microsoft.com/office/powerpoint/2010/main" val="328942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your robot simple – you can always maximize your functionality with modifications to current designs on your bot. (Claw loading and shooter,1114)</a:t>
            </a:r>
          </a:p>
          <a:p>
            <a:r>
              <a:rPr lang="en-US" dirty="0" smtClean="0"/>
              <a:t>Be careful if you do decide to change – changes in one area of your robot might result in unwanted changes in another. </a:t>
            </a:r>
          </a:p>
          <a:p>
            <a:r>
              <a:rPr lang="en-US" dirty="0" smtClean="0"/>
              <a:t>Make sure your tradeoffs follow your list of priorities.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9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506</TotalTime>
  <Words>1279</Words>
  <Application>Microsoft Macintosh PowerPoint</Application>
  <PresentationFormat>On-screen Show (4:3)</PresentationFormat>
  <Paragraphs>108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NewsPrint</vt:lpstr>
      <vt:lpstr>Effective First Strategies</vt:lpstr>
      <vt:lpstr>Topics That Will Be Covered</vt:lpstr>
      <vt:lpstr>Strategic Design</vt:lpstr>
      <vt:lpstr>Analyze the Game</vt:lpstr>
      <vt:lpstr>Analysis of Costs vs. Benefits</vt:lpstr>
      <vt:lpstr>Prioritization</vt:lpstr>
      <vt:lpstr>Important things to Keep in Mind</vt:lpstr>
      <vt:lpstr>Tradeoffs</vt:lpstr>
      <vt:lpstr>Tradeoffs(cont.)</vt:lpstr>
      <vt:lpstr>Final Tips about Robot Design</vt:lpstr>
      <vt:lpstr>Pit Scouting</vt:lpstr>
      <vt:lpstr>Match Strategies</vt:lpstr>
      <vt:lpstr>Before Competition</vt:lpstr>
      <vt:lpstr>Match Plans</vt:lpstr>
      <vt:lpstr>Match Plans(cont)</vt:lpstr>
      <vt:lpstr>Coaching a Match</vt:lpstr>
      <vt:lpstr>During the Match</vt:lpstr>
      <vt:lpstr>Tips for Matches</vt:lpstr>
      <vt:lpstr>Preparing for Finals</vt:lpstr>
      <vt:lpstr>Some Final Points/Tips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First Strategies</dc:title>
  <dc:creator>Microsoft Office User</dc:creator>
  <cp:lastModifiedBy>Microsoft Office User</cp:lastModifiedBy>
  <cp:revision>14</cp:revision>
  <dcterms:created xsi:type="dcterms:W3CDTF">2012-12-14T20:54:50Z</dcterms:created>
  <dcterms:modified xsi:type="dcterms:W3CDTF">2012-12-15T05:31:07Z</dcterms:modified>
</cp:coreProperties>
</file>