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 rot="5400000">
            <a:off x="4732338" y="2171699"/>
            <a:ext cx="5849936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 rot="5400000">
            <a:off x="542131" y="189706"/>
            <a:ext cx="5849936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2309018" y="-251618"/>
            <a:ext cx="4524374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403701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46612" y="1600200"/>
            <a:ext cx="4038599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8012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201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685800" y="763587"/>
            <a:ext cx="7772400" cy="1446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NWEN304 Group Project</a:t>
            </a:r>
            <a:b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– Group 7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71600" y="22098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Shengkun Xie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Colton Vermilyea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Zhen Wang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028700" y="4173525"/>
            <a:ext cx="70866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https://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github.com/NWEN304Group/GroupProject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/>
              <a:t>https://nwen304-shopping-project.herokuapp.com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371600" y="2287586"/>
            <a:ext cx="6400799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 Performance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(Colton)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371600" y="361950"/>
            <a:ext cx="6400799" cy="54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relate some of these things to what we covered in class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1.express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2.nodejs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3.mongodb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4.http header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5.security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6.privacy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7.OAuth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371600" y="254000"/>
            <a:ext cx="6400799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worked on what: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Shengkun Xie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/>
              <a:t>Signup, Login/Logout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(basic1 a, b)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2.Setup database for user functions (basic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3.Use OAuth / OpenID and online service (Facebook login) for user registration and authentication (completion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4.Implement a simple product recommendation service that uses the local 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 conditions (challenge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5.Support timeout fuction (challenge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6.RESTful interface and curl tests for user functions (mandatory)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Colton Vermilyea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Host the application in a cloud service (Basic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 HTTPS to facilitate secure communication (Basic 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Manage the use of HTTP cache headers to improve application response times (Completion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Evaluate and measure application performance (Challenge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Zhen Wang</a:t>
            </a: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Set up product display (Basic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Database setup (Basic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Develop shopping cart functionality (Completion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Implement a product recommendation service that uses purchase history (Challenge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Develop test cases for the API and manage error handling </a:t>
            </a:r>
            <a:r>
              <a:rPr lang="en-US">
                <a:solidFill>
                  <a:schemeClr val="dk1"/>
                </a:solidFill>
              </a:rPr>
              <a:t>(mandatory)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371600" y="430212"/>
            <a:ext cx="6400799" cy="584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 Page (not logged 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Home Page (user logged 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Login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Signup/Registration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Profile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Edit Profile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Product Category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Individual Product Page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Cart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mlab.com/databases/newn304groupproject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github.com/NWEN304Group/GroupProject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/>
              <a:t>https://nwen304-shopping-project.herokuapp.com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371600" y="430212"/>
            <a:ext cx="6400799" cy="584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Design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2287586"/>
            <a:ext cx="6400799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 Design and Implementation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(Alex)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592050" y="559350"/>
            <a:ext cx="6402900" cy="5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Signup, Login and Facebook login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/>
          </a:p>
          <a:p>
            <a:pPr indent="-4318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200"/>
              <a:t>Email, username, password</a:t>
            </a:r>
          </a:p>
          <a:p>
            <a:pPr indent="-4318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200"/>
              <a:t>Facebook login</a:t>
            </a:r>
          </a:p>
          <a:p>
            <a:pPr indent="-4318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200"/>
              <a:t>Security (bcrypt)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371600" y="8"/>
            <a:ext cx="6400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Weather based products recommendation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825825" y="1714500"/>
            <a:ext cx="1246800" cy="96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C</a:t>
            </a:r>
            <a:r>
              <a:rPr b="1" lang="en-US" sz="2400"/>
              <a:t>lient</a:t>
            </a:r>
          </a:p>
        </p:txBody>
      </p:sp>
      <p:cxnSp>
        <p:nvCxnSpPr>
          <p:cNvPr id="96" name="Shape 96"/>
          <p:cNvCxnSpPr/>
          <p:nvPr/>
        </p:nvCxnSpPr>
        <p:spPr>
          <a:xfrm flipH="1" rot="10800000">
            <a:off x="3072625" y="2048425"/>
            <a:ext cx="30513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/>
          <p:nvPr/>
        </p:nvSpPr>
        <p:spPr>
          <a:xfrm>
            <a:off x="6145475" y="1714500"/>
            <a:ext cx="1246800" cy="96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Yahoo</a:t>
            </a:r>
          </a:p>
        </p:txBody>
      </p:sp>
      <p:cxnSp>
        <p:nvCxnSpPr>
          <p:cNvPr id="98" name="Shape 98"/>
          <p:cNvCxnSpPr/>
          <p:nvPr/>
        </p:nvCxnSpPr>
        <p:spPr>
          <a:xfrm rot="10800000">
            <a:off x="3072925" y="2449275"/>
            <a:ext cx="306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/>
          <p:nvPr/>
        </p:nvSpPr>
        <p:spPr>
          <a:xfrm>
            <a:off x="1825825" y="3993325"/>
            <a:ext cx="1246800" cy="968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Server</a:t>
            </a:r>
          </a:p>
        </p:txBody>
      </p:sp>
      <p:sp>
        <p:nvSpPr>
          <p:cNvPr id="100" name="Shape 100"/>
          <p:cNvSpPr/>
          <p:nvPr/>
        </p:nvSpPr>
        <p:spPr>
          <a:xfrm>
            <a:off x="6145475" y="4090075"/>
            <a:ext cx="1547400" cy="77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Database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x="2170975" y="2705325"/>
            <a:ext cx="11100" cy="130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2671975" y="2672000"/>
            <a:ext cx="11100" cy="133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 flipH="1" rot="10800000">
            <a:off x="3065875" y="4136387"/>
            <a:ext cx="30648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3067175" y="4865275"/>
            <a:ext cx="3078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3067175" y="1400425"/>
            <a:ext cx="3078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Sent </a:t>
            </a:r>
            <a:r>
              <a:rPr lang="en-US">
                <a:solidFill>
                  <a:schemeClr val="dk1"/>
                </a:solidFill>
              </a:rPr>
              <a:t>geographical information to Yahoo weather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067175" y="2449275"/>
            <a:ext cx="3078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Get weather information back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81675" y="2923725"/>
            <a:ext cx="1389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Sent weather information to server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067175" y="4213825"/>
            <a:ext cx="3078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Get products from database based on weather information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671975" y="2847200"/>
            <a:ext cx="1703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Sent recommendations to </a:t>
            </a:r>
            <a:r>
              <a:rPr lang="en-US"/>
              <a:t>client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825825" y="5359950"/>
            <a:ext cx="5946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In order to </a:t>
            </a:r>
            <a:r>
              <a:rPr b="1" lang="en-US">
                <a:solidFill>
                  <a:schemeClr val="dk1"/>
                </a:solidFill>
              </a:rPr>
              <a:t>protect the privacy of users, we only collect</a:t>
            </a:r>
            <a:r>
              <a:rPr b="1" lang="en-US"/>
              <a:t> user’s weather information.</a:t>
            </a:r>
          </a:p>
          <a:p>
            <a:pPr lvl="0">
              <a:spcBef>
                <a:spcPts val="0"/>
              </a:spcBef>
              <a:buNone/>
            </a:pPr>
            <a:r>
              <a:rPr b="1" lang="en-US"/>
              <a:t>We do not collect user’s geographical location.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671975" y="1262400"/>
            <a:ext cx="425400" cy="42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2" name="Shape 112"/>
          <p:cNvSpPr/>
          <p:nvPr/>
        </p:nvSpPr>
        <p:spPr>
          <a:xfrm>
            <a:off x="5507450" y="2610675"/>
            <a:ext cx="425400" cy="42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3" name="Shape 113"/>
          <p:cNvSpPr/>
          <p:nvPr/>
        </p:nvSpPr>
        <p:spPr>
          <a:xfrm>
            <a:off x="1371600" y="2610675"/>
            <a:ext cx="425400" cy="42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4" name="Shape 114"/>
          <p:cNvSpPr/>
          <p:nvPr/>
        </p:nvSpPr>
        <p:spPr>
          <a:xfrm>
            <a:off x="3310975" y="3691900"/>
            <a:ext cx="425400" cy="42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5" name="Shape 115"/>
          <p:cNvSpPr/>
          <p:nvPr/>
        </p:nvSpPr>
        <p:spPr>
          <a:xfrm>
            <a:off x="5840350" y="4962012"/>
            <a:ext cx="425400" cy="42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6" name="Shape 116"/>
          <p:cNvSpPr/>
          <p:nvPr/>
        </p:nvSpPr>
        <p:spPr>
          <a:xfrm>
            <a:off x="2784325" y="3561537"/>
            <a:ext cx="425400" cy="42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6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371600" y="89078"/>
            <a:ext cx="64008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Time out function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582"/>
            <a:ext cx="9143999" cy="21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3273125"/>
            <a:ext cx="1756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Connect mongo</a:t>
            </a:r>
          </a:p>
        </p:txBody>
      </p:sp>
      <p:sp>
        <p:nvSpPr>
          <p:cNvPr id="124" name="Shape 124"/>
          <p:cNvSpPr/>
          <p:nvPr/>
        </p:nvSpPr>
        <p:spPr>
          <a:xfrm>
            <a:off x="2170950" y="1870400"/>
            <a:ext cx="3161700" cy="71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371600" y="2287586"/>
            <a:ext cx="6400799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(Colton)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