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86" d="100"/>
          <a:sy n="86" d="100"/>
        </p:scale>
        <p:origin x="186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0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B9A6-1401-8146-B1E0-68F9A6E10A84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39F5-AE0B-EC44-92AA-584916819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NWEN</a:t>
            </a:r>
            <a:r>
              <a:rPr lang="en-US" altLang="zh-CN" dirty="0" smtClean="0"/>
              <a:t>304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rogress</a:t>
            </a:r>
            <a:r>
              <a:rPr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7828" y="617814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https://</a:t>
            </a:r>
            <a:r>
              <a:rPr lang="en-US" altLang="zh-CN" dirty="0" err="1" smtClean="0"/>
              <a:t>github.com</a:t>
            </a:r>
            <a:r>
              <a:rPr lang="en-US" altLang="zh-CN" dirty="0" smtClean="0"/>
              <a:t>/NWEN304Group/</a:t>
            </a:r>
            <a:r>
              <a:rPr lang="en-US" altLang="zh-CN" dirty="0" err="1" smtClean="0"/>
              <a:t>GroupProject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Registration </a:t>
            </a:r>
            <a:r>
              <a:rPr lang="en-US" altLang="zh-CN" dirty="0" smtClean="0"/>
              <a:t>(SK)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(Password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encryption)</a:t>
            </a:r>
          </a:p>
          <a:p>
            <a:pPr lvl="1"/>
            <a:r>
              <a:rPr lang="en-US" dirty="0" smtClean="0"/>
              <a:t>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endParaRPr lang="en-US" dirty="0"/>
          </a:p>
          <a:p>
            <a:r>
              <a:rPr lang="en-US" dirty="0" smtClean="0"/>
              <a:t>Login </a:t>
            </a:r>
            <a:r>
              <a:rPr lang="en-US" dirty="0"/>
              <a:t>/ logout </a:t>
            </a:r>
            <a:r>
              <a:rPr lang="en-US" altLang="zh-CN" dirty="0" smtClean="0"/>
              <a:t>(SK)</a:t>
            </a:r>
          </a:p>
          <a:p>
            <a:pPr lvl="1"/>
            <a:r>
              <a:rPr lang="en-US" dirty="0" smtClean="0"/>
              <a:t>Cookie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Session</a:t>
            </a:r>
            <a:endParaRPr lang="en-US" dirty="0" smtClean="0"/>
          </a:p>
          <a:p>
            <a:r>
              <a:rPr lang="en-US" dirty="0" err="1"/>
              <a:t>OAuth</a:t>
            </a:r>
            <a:r>
              <a:rPr lang="en-US" dirty="0"/>
              <a:t> / </a:t>
            </a:r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altLang="zh-CN" dirty="0" smtClean="0"/>
              <a:t>(SK)</a:t>
            </a:r>
          </a:p>
          <a:p>
            <a:pPr lvl="1"/>
            <a:r>
              <a:rPr lang="en-US" dirty="0" smtClean="0"/>
              <a:t>Facebook Login</a:t>
            </a:r>
            <a:endParaRPr lang="en-US" altLang="zh-CN" dirty="0" smtClean="0"/>
          </a:p>
          <a:p>
            <a:r>
              <a:rPr lang="en-US" dirty="0"/>
              <a:t>Support a timeout function </a:t>
            </a:r>
            <a:r>
              <a:rPr lang="en-US" altLang="zh-CN" dirty="0" smtClean="0"/>
              <a:t>(SK)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Browsing of the product catalog(WZ)</a:t>
            </a:r>
          </a:p>
          <a:p>
            <a:r>
              <a:rPr lang="en-US" dirty="0" smtClean="0"/>
              <a:t>Shopping </a:t>
            </a:r>
            <a:r>
              <a:rPr lang="en-US" dirty="0"/>
              <a:t>cart </a:t>
            </a:r>
            <a:r>
              <a:rPr lang="en-US" dirty="0" smtClean="0"/>
              <a:t>(WZ)</a:t>
            </a:r>
            <a:endParaRPr lang="en-US" dirty="0"/>
          </a:p>
          <a:p>
            <a:r>
              <a:rPr lang="en-US" dirty="0" smtClean="0"/>
              <a:t>Product </a:t>
            </a:r>
            <a:r>
              <a:rPr lang="en-US" dirty="0"/>
              <a:t>recommendation </a:t>
            </a:r>
            <a:r>
              <a:rPr lang="en-US" altLang="zh-CN" dirty="0" smtClean="0"/>
              <a:t>(SK)</a:t>
            </a:r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</a:p>
          <a:p>
            <a:pPr lvl="1"/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0" y="-294727"/>
            <a:ext cx="4804347" cy="71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</a:t>
            </a:r>
            <a:r>
              <a:rPr lang="en-US" dirty="0" smtClean="0"/>
              <a:t>the </a:t>
            </a:r>
            <a:r>
              <a:rPr lang="en-US" dirty="0"/>
              <a:t>server application </a:t>
            </a:r>
            <a:r>
              <a:rPr lang="en-US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service(CV)</a:t>
            </a:r>
          </a:p>
          <a:p>
            <a:r>
              <a:rPr lang="en-US" dirty="0"/>
              <a:t>HTTPS </a:t>
            </a:r>
            <a:r>
              <a:rPr lang="en-US" altLang="zh-CN" dirty="0" smtClean="0"/>
              <a:t>(CV)</a:t>
            </a:r>
            <a:endParaRPr lang="en-US" dirty="0"/>
          </a:p>
          <a:p>
            <a:r>
              <a:rPr lang="en-US" dirty="0" smtClean="0"/>
              <a:t>Caching</a:t>
            </a:r>
            <a:r>
              <a:rPr lang="en-US" altLang="zh-CN" dirty="0" smtClean="0"/>
              <a:t>(CV)</a:t>
            </a:r>
            <a:endParaRPr lang="en-US" dirty="0"/>
          </a:p>
          <a:p>
            <a:r>
              <a:rPr lang="en-US" dirty="0"/>
              <a:t>Evaluate and measure the </a:t>
            </a:r>
            <a:r>
              <a:rPr lang="en-US" dirty="0" smtClean="0"/>
              <a:t>performance</a:t>
            </a:r>
            <a:r>
              <a:rPr lang="en-US" altLang="zh-CN" dirty="0" smtClean="0"/>
              <a:t>(CV)</a:t>
            </a: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 design(CV)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up a database at the server </a:t>
            </a:r>
            <a:r>
              <a:rPr lang="en-US" dirty="0" smtClean="0"/>
              <a:t>(WZ)</a:t>
            </a:r>
            <a:endParaRPr lang="en-US" dirty="0"/>
          </a:p>
          <a:p>
            <a:r>
              <a:rPr lang="en-US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en-US" dirty="0" smtClean="0"/>
              <a:t>(WZ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69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119</Words>
  <Application>Microsoft Macintosh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Calibri</vt:lpstr>
      <vt:lpstr>宋体</vt:lpstr>
      <vt:lpstr>Arial</vt:lpstr>
      <vt:lpstr>Office Theme</vt:lpstr>
      <vt:lpstr>NWEN304</vt:lpstr>
      <vt:lpstr>User Management</vt:lpstr>
      <vt:lpstr>Products Management</vt:lpstr>
      <vt:lpstr>PowerPoint 演示文稿</vt:lpstr>
      <vt:lpstr>Server Development</vt:lpstr>
      <vt:lpstr>Database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NWEN304</dc:title>
  <dc:creator>Robin</dc:creator>
  <cp:lastModifiedBy>ajarde</cp:lastModifiedBy>
  <cp:revision>7</cp:revision>
  <dcterms:created xsi:type="dcterms:W3CDTF">2016-05-18T10:32:12Z</dcterms:created>
  <dcterms:modified xsi:type="dcterms:W3CDTF">2016-05-18T13:57:33Z</dcterms:modified>
</cp:coreProperties>
</file>