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B9A6-1401-8146-B1E0-68F9A6E10A84}" type="datetimeFigureOut">
              <a:rPr lang="en-US" smtClean="0"/>
              <a:t>18/05/16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39F5-AE0B-EC44-92AA-58491681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7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B9A6-1401-8146-B1E0-68F9A6E10A84}" type="datetimeFigureOut">
              <a:rPr lang="en-US" smtClean="0"/>
              <a:t>18/05/16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39F5-AE0B-EC44-92AA-58491681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9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B9A6-1401-8146-B1E0-68F9A6E10A84}" type="datetimeFigureOut">
              <a:rPr lang="en-US" smtClean="0"/>
              <a:t>18/05/16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39F5-AE0B-EC44-92AA-58491681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B9A6-1401-8146-B1E0-68F9A6E10A84}" type="datetimeFigureOut">
              <a:rPr lang="en-US" smtClean="0"/>
              <a:t>18/05/16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39F5-AE0B-EC44-92AA-58491681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2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B9A6-1401-8146-B1E0-68F9A6E10A84}" type="datetimeFigureOut">
              <a:rPr lang="en-US" smtClean="0"/>
              <a:t>18/05/16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39F5-AE0B-EC44-92AA-58491681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4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B9A6-1401-8146-B1E0-68F9A6E10A84}" type="datetimeFigureOut">
              <a:rPr lang="en-US" smtClean="0"/>
              <a:t>18/05/16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39F5-AE0B-EC44-92AA-58491681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7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B9A6-1401-8146-B1E0-68F9A6E10A84}" type="datetimeFigureOut">
              <a:rPr lang="en-US" smtClean="0"/>
              <a:t>18/05/16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39F5-AE0B-EC44-92AA-58491681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2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B9A6-1401-8146-B1E0-68F9A6E10A84}" type="datetimeFigureOut">
              <a:rPr lang="en-US" smtClean="0"/>
              <a:t>18/05/16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39F5-AE0B-EC44-92AA-58491681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0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B9A6-1401-8146-B1E0-68F9A6E10A84}" type="datetimeFigureOut">
              <a:rPr lang="en-US" smtClean="0"/>
              <a:t>18/05/16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39F5-AE0B-EC44-92AA-58491681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7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B9A6-1401-8146-B1E0-68F9A6E10A84}" type="datetimeFigureOut">
              <a:rPr lang="en-US" smtClean="0"/>
              <a:t>18/05/16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39F5-AE0B-EC44-92AA-58491681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1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B9A6-1401-8146-B1E0-68F9A6E10A84}" type="datetimeFigureOut">
              <a:rPr lang="en-US" smtClean="0"/>
              <a:t>18/05/16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39F5-AE0B-EC44-92AA-58491681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B9A6-1401-8146-B1E0-68F9A6E10A84}" type="datetimeFigureOut">
              <a:rPr lang="en-US" smtClean="0"/>
              <a:t>18/05/16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D39F5-AE0B-EC44-92AA-58491681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2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NWEN</a:t>
            </a:r>
            <a:r>
              <a:rPr lang="en-US" altLang="zh-CN" dirty="0" smtClean="0"/>
              <a:t>304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/>
              <a:t>P</a:t>
            </a:r>
            <a:r>
              <a:rPr lang="en-US" altLang="zh-CN" dirty="0" smtClean="0"/>
              <a:t>rogress</a:t>
            </a:r>
            <a:r>
              <a:rPr lang="zh-CN" altLang="en-US" dirty="0" smtClean="0"/>
              <a:t> </a:t>
            </a:r>
            <a:r>
              <a:rPr lang="en-US" altLang="zh-CN" dirty="0"/>
              <a:t>P</a:t>
            </a:r>
            <a:r>
              <a:rPr lang="en-US" altLang="zh-CN" dirty="0" smtClean="0"/>
              <a:t>resentation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57828" y="6178141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GitHub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https://</a:t>
            </a:r>
            <a:r>
              <a:rPr lang="en-US" altLang="zh-CN" dirty="0" err="1" smtClean="0"/>
              <a:t>github.com</a:t>
            </a:r>
            <a:r>
              <a:rPr lang="en-US" altLang="zh-CN" dirty="0" smtClean="0"/>
              <a:t>/NWEN304Group/</a:t>
            </a:r>
            <a:r>
              <a:rPr lang="en-US" altLang="zh-CN" dirty="0" err="1" smtClean="0"/>
              <a:t>GroupProject</a:t>
            </a:r>
            <a:r>
              <a:rPr lang="zh-CN" alt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0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Registration </a:t>
            </a:r>
            <a:r>
              <a:rPr lang="en-US" altLang="zh-CN" dirty="0" smtClean="0"/>
              <a:t>(SK)</a:t>
            </a:r>
            <a:endParaRPr lang="en-US" dirty="0" smtClean="0"/>
          </a:p>
          <a:p>
            <a:pPr lvl="1"/>
            <a:r>
              <a:rPr lang="en-US" dirty="0" smtClean="0"/>
              <a:t>Security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issue</a:t>
            </a:r>
            <a:r>
              <a:rPr lang="zh-CN" altLang="en-US" dirty="0" smtClean="0"/>
              <a:t> </a:t>
            </a:r>
            <a:r>
              <a:rPr lang="en-US" altLang="zh-CN" dirty="0" smtClean="0"/>
              <a:t>(Password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encryption)</a:t>
            </a:r>
          </a:p>
          <a:p>
            <a:pPr lvl="1"/>
            <a:r>
              <a:rPr lang="en-US" dirty="0" smtClean="0"/>
              <a:t>Email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verification</a:t>
            </a:r>
            <a:endParaRPr lang="en-US" dirty="0"/>
          </a:p>
          <a:p>
            <a:r>
              <a:rPr lang="en-US" dirty="0" smtClean="0"/>
              <a:t>Login </a:t>
            </a:r>
            <a:r>
              <a:rPr lang="en-US" dirty="0"/>
              <a:t>/ logout </a:t>
            </a:r>
            <a:r>
              <a:rPr lang="en-US" altLang="zh-CN" dirty="0" smtClean="0"/>
              <a:t>(SK)</a:t>
            </a:r>
          </a:p>
          <a:p>
            <a:pPr lvl="1"/>
            <a:r>
              <a:rPr lang="en-US" dirty="0" smtClean="0"/>
              <a:t>Cookie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Session</a:t>
            </a:r>
            <a:endParaRPr lang="en-US" dirty="0" smtClean="0"/>
          </a:p>
          <a:p>
            <a:r>
              <a:rPr lang="en-US" dirty="0" err="1"/>
              <a:t>OAuth</a:t>
            </a:r>
            <a:r>
              <a:rPr lang="en-US" dirty="0"/>
              <a:t> / </a:t>
            </a:r>
            <a:r>
              <a:rPr lang="en-US" dirty="0" err="1"/>
              <a:t>OpenID</a:t>
            </a:r>
            <a:r>
              <a:rPr lang="en-US" dirty="0"/>
              <a:t> </a:t>
            </a:r>
            <a:r>
              <a:rPr lang="en-US" altLang="zh-CN" dirty="0" smtClean="0"/>
              <a:t>(SK)</a:t>
            </a:r>
          </a:p>
          <a:p>
            <a:pPr lvl="1"/>
            <a:r>
              <a:rPr lang="en-US" dirty="0" smtClean="0"/>
              <a:t>Facebook Login</a:t>
            </a:r>
            <a:endParaRPr lang="en-US" altLang="zh-CN" dirty="0" smtClean="0"/>
          </a:p>
          <a:p>
            <a:r>
              <a:rPr lang="en-US" dirty="0"/>
              <a:t>Support a timeout function </a:t>
            </a:r>
            <a:r>
              <a:rPr lang="en-US" altLang="zh-CN" dirty="0" smtClean="0"/>
              <a:t>(SK)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5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Browsing of the product catalog</a:t>
            </a:r>
            <a:r>
              <a:rPr lang="en-US" dirty="0" smtClean="0"/>
              <a:t>(WZ)</a:t>
            </a:r>
            <a:endParaRPr lang="en-US" dirty="0" smtClean="0"/>
          </a:p>
          <a:p>
            <a:r>
              <a:rPr lang="en-US" dirty="0" smtClean="0"/>
              <a:t>Shopping </a:t>
            </a:r>
            <a:r>
              <a:rPr lang="en-US" dirty="0"/>
              <a:t>cart </a:t>
            </a:r>
            <a:r>
              <a:rPr lang="en-US" dirty="0" smtClean="0"/>
              <a:t>(WZ)</a:t>
            </a:r>
            <a:endParaRPr lang="en-US" dirty="0"/>
          </a:p>
          <a:p>
            <a:r>
              <a:rPr lang="en-US" dirty="0" smtClean="0"/>
              <a:t>Product </a:t>
            </a:r>
            <a:r>
              <a:rPr lang="en-US" dirty="0"/>
              <a:t>recommendation </a:t>
            </a:r>
            <a:r>
              <a:rPr lang="en-US" altLang="zh-CN" dirty="0" smtClean="0"/>
              <a:t>(SK)</a:t>
            </a:r>
          </a:p>
          <a:p>
            <a:pPr lvl="1"/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</a:p>
          <a:p>
            <a:pPr lvl="1"/>
            <a:r>
              <a:rPr lang="en-US" dirty="0" smtClean="0"/>
              <a:t>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 </a:t>
            </a:r>
            <a:r>
              <a:rPr lang="en-US" dirty="0" smtClean="0"/>
              <a:t>the </a:t>
            </a:r>
            <a:r>
              <a:rPr lang="en-US" dirty="0"/>
              <a:t>server application </a:t>
            </a:r>
            <a:r>
              <a:rPr lang="en-US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service(CV)</a:t>
            </a:r>
          </a:p>
          <a:p>
            <a:r>
              <a:rPr lang="en-US" dirty="0"/>
              <a:t>HTTPS </a:t>
            </a:r>
            <a:r>
              <a:rPr lang="en-US" altLang="zh-CN" dirty="0" smtClean="0"/>
              <a:t>(CV)</a:t>
            </a:r>
            <a:endParaRPr lang="en-US" dirty="0"/>
          </a:p>
          <a:p>
            <a:r>
              <a:rPr lang="en-US" dirty="0" smtClean="0"/>
              <a:t>Caching</a:t>
            </a:r>
            <a:r>
              <a:rPr lang="en-US" altLang="zh-CN" dirty="0" smtClean="0"/>
              <a:t>(CV)</a:t>
            </a:r>
            <a:endParaRPr lang="en-US" dirty="0"/>
          </a:p>
          <a:p>
            <a:r>
              <a:rPr lang="en-US" dirty="0"/>
              <a:t>Evaluate and measure the </a:t>
            </a:r>
            <a:r>
              <a:rPr lang="en-US" dirty="0" smtClean="0"/>
              <a:t>performance</a:t>
            </a:r>
            <a:r>
              <a:rPr lang="en-US" altLang="zh-CN" dirty="0" smtClean="0"/>
              <a:t>(CV)</a:t>
            </a:r>
            <a:endParaRPr lang="en-US" dirty="0" smtClean="0"/>
          </a:p>
          <a:p>
            <a:r>
              <a:rPr lang="en-US" dirty="0" err="1" smtClean="0"/>
              <a:t>RESTful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interface design</a:t>
            </a:r>
            <a:r>
              <a:rPr lang="en-US" altLang="zh-CN" dirty="0" smtClean="0"/>
              <a:t>(CV)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00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r>
              <a:rPr lang="en-US" dirty="0" smtClean="0"/>
              <a:t>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/>
              <a:t>up a database at the server </a:t>
            </a:r>
            <a:r>
              <a:rPr lang="en-US" dirty="0" smtClean="0"/>
              <a:t>(WZ)</a:t>
            </a:r>
            <a:endParaRPr lang="en-US" dirty="0"/>
          </a:p>
          <a:p>
            <a:r>
              <a:rPr lang="en-US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  <a:r>
              <a:rPr lang="en-US" dirty="0" smtClean="0"/>
              <a:t>(WZ)</a:t>
            </a:r>
          </a:p>
        </p:txBody>
      </p:sp>
    </p:spTree>
    <p:extLst>
      <p:ext uri="{BB962C8B-B14F-4D97-AF65-F5344CB8AC3E}">
        <p14:creationId xmlns:p14="http://schemas.microsoft.com/office/powerpoint/2010/main" val="599696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137</Words>
  <Application>Microsoft Macintosh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NWEN304</vt:lpstr>
      <vt:lpstr>User Management</vt:lpstr>
      <vt:lpstr>Products Management</vt:lpstr>
      <vt:lpstr>Server Development</vt:lpstr>
      <vt:lpstr>Database Management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NWEN304</dc:title>
  <dc:creator>Robin</dc:creator>
  <cp:lastModifiedBy>Robin</cp:lastModifiedBy>
  <cp:revision>5</cp:revision>
  <dcterms:created xsi:type="dcterms:W3CDTF">2016-05-18T10:32:12Z</dcterms:created>
  <dcterms:modified xsi:type="dcterms:W3CDTF">2016-05-18T11:17:10Z</dcterms:modified>
</cp:coreProperties>
</file>