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9D039-EACD-4BB9-888B-4D8A74D0B640}" v="4" dt="2023-12-01T07:01:14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English" userId="1fa6b46804a9de0a" providerId="LiveId" clId="{E419D039-EACD-4BB9-888B-4D8A74D0B640}"/>
    <pc:docChg chg="undo redo custSel addSld delSld modSld sldOrd">
      <pc:chgData name="Nicholas English" userId="1fa6b46804a9de0a" providerId="LiveId" clId="{E419D039-EACD-4BB9-888B-4D8A74D0B640}" dt="2023-12-01T07:02:01.197" v="525" actId="2696"/>
      <pc:docMkLst>
        <pc:docMk/>
      </pc:docMkLst>
      <pc:sldChg chg="addSp delSp modSp del mod">
        <pc:chgData name="Nicholas English" userId="1fa6b46804a9de0a" providerId="LiveId" clId="{E419D039-EACD-4BB9-888B-4D8A74D0B640}" dt="2023-12-01T07:02:01.197" v="525" actId="2696"/>
        <pc:sldMkLst>
          <pc:docMk/>
          <pc:sldMk cId="980211737" sldId="258"/>
        </pc:sldMkLst>
        <pc:spChg chg="del">
          <ac:chgData name="Nicholas English" userId="1fa6b46804a9de0a" providerId="LiveId" clId="{E419D039-EACD-4BB9-888B-4D8A74D0B640}" dt="2023-12-01T06:38:04.679" v="251" actId="478"/>
          <ac:spMkLst>
            <pc:docMk/>
            <pc:sldMk cId="980211737" sldId="258"/>
            <ac:spMk id="2" creationId="{FA91E7CD-CFE7-1204-3003-B291F6EDC44D}"/>
          </ac:spMkLst>
        </pc:spChg>
        <pc:spChg chg="del">
          <ac:chgData name="Nicholas English" userId="1fa6b46804a9de0a" providerId="LiveId" clId="{E419D039-EACD-4BB9-888B-4D8A74D0B640}" dt="2023-12-01T06:38:03.285" v="250" actId="478"/>
          <ac:spMkLst>
            <pc:docMk/>
            <pc:sldMk cId="980211737" sldId="258"/>
            <ac:spMk id="4" creationId="{947CE46D-10F6-1300-89ED-AB69002503B7}"/>
          </ac:spMkLst>
        </pc:spChg>
        <pc:spChg chg="add del mod">
          <ac:chgData name="Nicholas English" userId="1fa6b46804a9de0a" providerId="LiveId" clId="{E419D039-EACD-4BB9-888B-4D8A74D0B640}" dt="2023-12-01T06:38:07.977" v="252" actId="478"/>
          <ac:spMkLst>
            <pc:docMk/>
            <pc:sldMk cId="980211737" sldId="258"/>
            <ac:spMk id="8" creationId="{02747E8A-4663-AF2D-057E-92A6162A7BAA}"/>
          </ac:spMkLst>
        </pc:spChg>
        <pc:spChg chg="add del mod">
          <ac:chgData name="Nicholas English" userId="1fa6b46804a9de0a" providerId="LiveId" clId="{E419D039-EACD-4BB9-888B-4D8A74D0B640}" dt="2023-12-01T06:53:33.888" v="446" actId="478"/>
          <ac:spMkLst>
            <pc:docMk/>
            <pc:sldMk cId="980211737" sldId="258"/>
            <ac:spMk id="10" creationId="{4B342C8F-F19A-4AC5-6526-EEF3120A30E4}"/>
          </ac:spMkLst>
        </pc:spChg>
        <pc:picChg chg="add del">
          <ac:chgData name="Nicholas English" userId="1fa6b46804a9de0a" providerId="LiveId" clId="{E419D039-EACD-4BB9-888B-4D8A74D0B640}" dt="2023-12-01T06:53:33.888" v="446" actId="478"/>
          <ac:picMkLst>
            <pc:docMk/>
            <pc:sldMk cId="980211737" sldId="258"/>
            <ac:picMk id="6" creationId="{83D85F13-3D73-29B3-C6F9-D03C123F0E83}"/>
          </ac:picMkLst>
        </pc:picChg>
      </pc:sldChg>
      <pc:sldChg chg="modSp mod">
        <pc:chgData name="Nicholas English" userId="1fa6b46804a9de0a" providerId="LiveId" clId="{E419D039-EACD-4BB9-888B-4D8A74D0B640}" dt="2023-12-01T06:32:44.713" v="131" actId="20577"/>
        <pc:sldMkLst>
          <pc:docMk/>
          <pc:sldMk cId="407295663" sldId="259"/>
        </pc:sldMkLst>
        <pc:spChg chg="mod">
          <ac:chgData name="Nicholas English" userId="1fa6b46804a9de0a" providerId="LiveId" clId="{E419D039-EACD-4BB9-888B-4D8A74D0B640}" dt="2023-12-01T06:32:31.978" v="130" actId="404"/>
          <ac:spMkLst>
            <pc:docMk/>
            <pc:sldMk cId="407295663" sldId="259"/>
            <ac:spMk id="5" creationId="{51C9BBD1-680D-8CD7-BF8F-624430479C78}"/>
          </ac:spMkLst>
        </pc:spChg>
        <pc:spChg chg="mod">
          <ac:chgData name="Nicholas English" userId="1fa6b46804a9de0a" providerId="LiveId" clId="{E419D039-EACD-4BB9-888B-4D8A74D0B640}" dt="2023-12-01T06:32:44.713" v="131" actId="20577"/>
          <ac:spMkLst>
            <pc:docMk/>
            <pc:sldMk cId="407295663" sldId="259"/>
            <ac:spMk id="14" creationId="{7A4E2F11-0FB7-F948-7A6F-D94A2F3F5891}"/>
          </ac:spMkLst>
        </pc:spChg>
      </pc:sldChg>
      <pc:sldChg chg="modSp new del mod">
        <pc:chgData name="Nicholas English" userId="1fa6b46804a9de0a" providerId="LiveId" clId="{E419D039-EACD-4BB9-888B-4D8A74D0B640}" dt="2023-12-01T06:31:54.497" v="64" actId="47"/>
        <pc:sldMkLst>
          <pc:docMk/>
          <pc:sldMk cId="484292251" sldId="260"/>
        </pc:sldMkLst>
        <pc:spChg chg="mod">
          <ac:chgData name="Nicholas English" userId="1fa6b46804a9de0a" providerId="LiveId" clId="{E419D039-EACD-4BB9-888B-4D8A74D0B640}" dt="2023-12-01T06:31:51.731" v="63" actId="14100"/>
          <ac:spMkLst>
            <pc:docMk/>
            <pc:sldMk cId="484292251" sldId="260"/>
            <ac:spMk id="2" creationId="{45AD3991-8C5B-00B8-8CB0-9848DACD3B0F}"/>
          </ac:spMkLst>
        </pc:spChg>
      </pc:sldChg>
      <pc:sldChg chg="addSp delSp modSp add mod">
        <pc:chgData name="Nicholas English" userId="1fa6b46804a9de0a" providerId="LiveId" clId="{E419D039-EACD-4BB9-888B-4D8A74D0B640}" dt="2023-12-01T06:47:38.219" v="442" actId="14100"/>
        <pc:sldMkLst>
          <pc:docMk/>
          <pc:sldMk cId="2854480205" sldId="260"/>
        </pc:sldMkLst>
        <pc:spChg chg="add del mod">
          <ac:chgData name="Nicholas English" userId="1fa6b46804a9de0a" providerId="LiveId" clId="{E419D039-EACD-4BB9-888B-4D8A74D0B640}" dt="2023-12-01T06:33:14.558" v="134" actId="478"/>
          <ac:spMkLst>
            <pc:docMk/>
            <pc:sldMk cId="2854480205" sldId="260"/>
            <ac:spMk id="3" creationId="{49DA5D08-A203-AE12-3661-2B0420F8AC0F}"/>
          </ac:spMkLst>
        </pc:spChg>
        <pc:spChg chg="mod">
          <ac:chgData name="Nicholas English" userId="1fa6b46804a9de0a" providerId="LiveId" clId="{E419D039-EACD-4BB9-888B-4D8A74D0B640}" dt="2023-12-01T06:36:58.225" v="218" actId="20577"/>
          <ac:spMkLst>
            <pc:docMk/>
            <pc:sldMk cId="2854480205" sldId="260"/>
            <ac:spMk id="5" creationId="{51C9BBD1-680D-8CD7-BF8F-624430479C78}"/>
          </ac:spMkLst>
        </pc:spChg>
        <pc:spChg chg="add del mod">
          <ac:chgData name="Nicholas English" userId="1fa6b46804a9de0a" providerId="LiveId" clId="{E419D039-EACD-4BB9-888B-4D8A74D0B640}" dt="2023-12-01T06:35:51.247" v="202" actId="22"/>
          <ac:spMkLst>
            <pc:docMk/>
            <pc:sldMk cId="2854480205" sldId="260"/>
            <ac:spMk id="8" creationId="{72E1F1FB-CF99-5B1D-E498-E26CF70B6B95}"/>
          </ac:spMkLst>
        </pc:spChg>
        <pc:spChg chg="mod">
          <ac:chgData name="Nicholas English" userId="1fa6b46804a9de0a" providerId="LiveId" clId="{E419D039-EACD-4BB9-888B-4D8A74D0B640}" dt="2023-12-01T06:39:20.977" v="319" actId="14100"/>
          <ac:spMkLst>
            <pc:docMk/>
            <pc:sldMk cId="2854480205" sldId="260"/>
            <ac:spMk id="14" creationId="{7A4E2F11-0FB7-F948-7A6F-D94A2F3F5891}"/>
          </ac:spMkLst>
        </pc:spChg>
        <pc:spChg chg="add del mod">
          <ac:chgData name="Nicholas English" userId="1fa6b46804a9de0a" providerId="LiveId" clId="{E419D039-EACD-4BB9-888B-4D8A74D0B640}" dt="2023-12-01T06:46:47.054" v="435" actId="22"/>
          <ac:spMkLst>
            <pc:docMk/>
            <pc:sldMk cId="2854480205" sldId="260"/>
            <ac:spMk id="20" creationId="{3EED7012-B412-ADF7-09A0-2C31B8E1ECB2}"/>
          </ac:spMkLst>
        </pc:spChg>
        <pc:picChg chg="add del">
          <ac:chgData name="Nicholas English" userId="1fa6b46804a9de0a" providerId="LiveId" clId="{E419D039-EACD-4BB9-888B-4D8A74D0B640}" dt="2023-12-01T06:35:39.962" v="194" actId="22"/>
          <ac:picMkLst>
            <pc:docMk/>
            <pc:sldMk cId="2854480205" sldId="260"/>
            <ac:picMk id="6" creationId="{09B5E7DF-B037-6374-86F7-3A69F87D4374}"/>
          </ac:picMkLst>
        </pc:picChg>
        <pc:picChg chg="add del">
          <ac:chgData name="Nicholas English" userId="1fa6b46804a9de0a" providerId="LiveId" clId="{E419D039-EACD-4BB9-888B-4D8A74D0B640}" dt="2023-12-01T06:35:43.872" v="197" actId="22"/>
          <ac:picMkLst>
            <pc:docMk/>
            <pc:sldMk cId="2854480205" sldId="260"/>
            <ac:picMk id="10" creationId="{397FB54E-89CF-DA50-FB7B-24D38999130F}"/>
          </ac:picMkLst>
        </pc:picChg>
        <pc:picChg chg="add del mod ord">
          <ac:chgData name="Nicholas English" userId="1fa6b46804a9de0a" providerId="LiveId" clId="{E419D039-EACD-4BB9-888B-4D8A74D0B640}" dt="2023-12-01T06:35:49.622" v="201" actId="22"/>
          <ac:picMkLst>
            <pc:docMk/>
            <pc:sldMk cId="2854480205" sldId="260"/>
            <ac:picMk id="12" creationId="{596CEF92-8E64-3683-D538-CDFE2D73633D}"/>
          </ac:picMkLst>
        </pc:picChg>
        <pc:picChg chg="add del mod ord">
          <ac:chgData name="Nicholas English" userId="1fa6b46804a9de0a" providerId="LiveId" clId="{E419D039-EACD-4BB9-888B-4D8A74D0B640}" dt="2023-12-01T06:46:07.488" v="434" actId="478"/>
          <ac:picMkLst>
            <pc:docMk/>
            <pc:sldMk cId="2854480205" sldId="260"/>
            <ac:picMk id="15" creationId="{46649E59-5330-AAF3-F1DD-DCA2291ED6D3}"/>
          </ac:picMkLst>
        </pc:picChg>
        <pc:picChg chg="add del">
          <ac:chgData name="Nicholas English" userId="1fa6b46804a9de0a" providerId="LiveId" clId="{E419D039-EACD-4BB9-888B-4D8A74D0B640}" dt="2023-12-01T06:35:42.372" v="195" actId="478"/>
          <ac:picMkLst>
            <pc:docMk/>
            <pc:sldMk cId="2854480205" sldId="260"/>
            <ac:picMk id="17" creationId="{1B606AED-49BE-25FF-62DC-D19F1F4209E1}"/>
          </ac:picMkLst>
        </pc:picChg>
        <pc:picChg chg="add mod">
          <ac:chgData name="Nicholas English" userId="1fa6b46804a9de0a" providerId="LiveId" clId="{E419D039-EACD-4BB9-888B-4D8A74D0B640}" dt="2023-12-01T06:47:31.386" v="439" actId="1076"/>
          <ac:picMkLst>
            <pc:docMk/>
            <pc:sldMk cId="2854480205" sldId="260"/>
            <ac:picMk id="18" creationId="{392E246B-EB4B-C359-E278-FD7EF7F221D8}"/>
          </ac:picMkLst>
        </pc:picChg>
        <pc:picChg chg="add mod ord">
          <ac:chgData name="Nicholas English" userId="1fa6b46804a9de0a" providerId="LiveId" clId="{E419D039-EACD-4BB9-888B-4D8A74D0B640}" dt="2023-12-01T06:47:38.219" v="442" actId="14100"/>
          <ac:picMkLst>
            <pc:docMk/>
            <pc:sldMk cId="2854480205" sldId="260"/>
            <ac:picMk id="22" creationId="{D49D970F-577B-9E5C-CF0F-8BA625AAFFC0}"/>
          </ac:picMkLst>
        </pc:picChg>
      </pc:sldChg>
      <pc:sldChg chg="addSp delSp modSp add mod">
        <pc:chgData name="Nicholas English" userId="1fa6b46804a9de0a" providerId="LiveId" clId="{E419D039-EACD-4BB9-888B-4D8A74D0B640}" dt="2023-12-01T06:58:08.993" v="501" actId="20577"/>
        <pc:sldMkLst>
          <pc:docMk/>
          <pc:sldMk cId="3863397090" sldId="261"/>
        </pc:sldMkLst>
        <pc:spChg chg="add del mod">
          <ac:chgData name="Nicholas English" userId="1fa6b46804a9de0a" providerId="LiveId" clId="{E419D039-EACD-4BB9-888B-4D8A74D0B640}" dt="2023-12-01T06:51:42.217" v="443" actId="22"/>
          <ac:spMkLst>
            <pc:docMk/>
            <pc:sldMk cId="3863397090" sldId="261"/>
            <ac:spMk id="3" creationId="{741034DB-CE00-C236-A5D9-E4ADC78DC0A4}"/>
          </ac:spMkLst>
        </pc:spChg>
        <pc:spChg chg="mod">
          <ac:chgData name="Nicholas English" userId="1fa6b46804a9de0a" providerId="LiveId" clId="{E419D039-EACD-4BB9-888B-4D8A74D0B640}" dt="2023-12-01T06:37:11.121" v="241" actId="20577"/>
          <ac:spMkLst>
            <pc:docMk/>
            <pc:sldMk cId="3863397090" sldId="261"/>
            <ac:spMk id="5" creationId="{51C9BBD1-680D-8CD7-BF8F-624430479C78}"/>
          </ac:spMkLst>
        </pc:spChg>
        <pc:spChg chg="mod">
          <ac:chgData name="Nicholas English" userId="1fa6b46804a9de0a" providerId="LiveId" clId="{E419D039-EACD-4BB9-888B-4D8A74D0B640}" dt="2023-12-01T06:58:08.993" v="501" actId="20577"/>
          <ac:spMkLst>
            <pc:docMk/>
            <pc:sldMk cId="3863397090" sldId="261"/>
            <ac:spMk id="14" creationId="{7A4E2F11-0FB7-F948-7A6F-D94A2F3F5891}"/>
          </ac:spMkLst>
        </pc:spChg>
        <pc:picChg chg="add mod ord">
          <ac:chgData name="Nicholas English" userId="1fa6b46804a9de0a" providerId="LiveId" clId="{E419D039-EACD-4BB9-888B-4D8A74D0B640}" dt="2023-12-01T06:51:45.290" v="444" actId="14100"/>
          <ac:picMkLst>
            <pc:docMk/>
            <pc:sldMk cId="3863397090" sldId="261"/>
            <ac:picMk id="6" creationId="{8D0BA8DA-C8D8-1351-FB7B-E828DF446B89}"/>
          </ac:picMkLst>
        </pc:picChg>
        <pc:picChg chg="del">
          <ac:chgData name="Nicholas English" userId="1fa6b46804a9de0a" providerId="LiveId" clId="{E419D039-EACD-4BB9-888B-4D8A74D0B640}" dt="2023-12-01T06:38:28.434" v="253" actId="478"/>
          <ac:picMkLst>
            <pc:docMk/>
            <pc:sldMk cId="3863397090" sldId="261"/>
            <ac:picMk id="15" creationId="{46649E59-5330-AAF3-F1DD-DCA2291ED6D3}"/>
          </ac:picMkLst>
        </pc:picChg>
      </pc:sldChg>
      <pc:sldChg chg="addSp delSp modSp new mod modClrScheme chgLayout">
        <pc:chgData name="Nicholas English" userId="1fa6b46804a9de0a" providerId="LiveId" clId="{E419D039-EACD-4BB9-888B-4D8A74D0B640}" dt="2023-12-01T06:37:54.855" v="249" actId="478"/>
        <pc:sldMkLst>
          <pc:docMk/>
          <pc:sldMk cId="2239856830" sldId="262"/>
        </pc:sldMkLst>
        <pc:spChg chg="del mod ord">
          <ac:chgData name="Nicholas English" userId="1fa6b46804a9de0a" providerId="LiveId" clId="{E419D039-EACD-4BB9-888B-4D8A74D0B640}" dt="2023-12-01T06:37:46.665" v="243" actId="700"/>
          <ac:spMkLst>
            <pc:docMk/>
            <pc:sldMk cId="2239856830" sldId="262"/>
            <ac:spMk id="2" creationId="{4247A0FA-7843-A3FA-C7EE-431ED8A9DAF6}"/>
          </ac:spMkLst>
        </pc:spChg>
        <pc:spChg chg="del mod ord">
          <ac:chgData name="Nicholas English" userId="1fa6b46804a9de0a" providerId="LiveId" clId="{E419D039-EACD-4BB9-888B-4D8A74D0B640}" dt="2023-12-01T06:37:46.665" v="243" actId="700"/>
          <ac:spMkLst>
            <pc:docMk/>
            <pc:sldMk cId="2239856830" sldId="262"/>
            <ac:spMk id="3" creationId="{41C265D5-3DBF-07BB-A89C-742F26587DB7}"/>
          </ac:spMkLst>
        </pc:spChg>
        <pc:spChg chg="del">
          <ac:chgData name="Nicholas English" userId="1fa6b46804a9de0a" providerId="LiveId" clId="{E419D039-EACD-4BB9-888B-4D8A74D0B640}" dt="2023-12-01T06:37:46.665" v="243" actId="700"/>
          <ac:spMkLst>
            <pc:docMk/>
            <pc:sldMk cId="2239856830" sldId="262"/>
            <ac:spMk id="4" creationId="{73513B3D-0C45-C4F3-541A-0452AD6446CF}"/>
          </ac:spMkLst>
        </pc:spChg>
        <pc:spChg chg="add mod ord">
          <ac:chgData name="Nicholas English" userId="1fa6b46804a9de0a" providerId="LiveId" clId="{E419D039-EACD-4BB9-888B-4D8A74D0B640}" dt="2023-12-01T06:37:50.076" v="248" actId="122"/>
          <ac:spMkLst>
            <pc:docMk/>
            <pc:sldMk cId="2239856830" sldId="262"/>
            <ac:spMk id="5" creationId="{A97FC068-2A81-F7B2-A71E-72B0EBFBC35D}"/>
          </ac:spMkLst>
        </pc:spChg>
        <pc:spChg chg="add del mod ord">
          <ac:chgData name="Nicholas English" userId="1fa6b46804a9de0a" providerId="LiveId" clId="{E419D039-EACD-4BB9-888B-4D8A74D0B640}" dt="2023-12-01T06:37:54.855" v="249" actId="478"/>
          <ac:spMkLst>
            <pc:docMk/>
            <pc:sldMk cId="2239856830" sldId="262"/>
            <ac:spMk id="6" creationId="{4A0E8C50-FA68-0BB5-1DFE-5B185F4C9088}"/>
          </ac:spMkLst>
        </pc:spChg>
      </pc:sldChg>
      <pc:sldChg chg="new del">
        <pc:chgData name="Nicholas English" userId="1fa6b46804a9de0a" providerId="LiveId" clId="{E419D039-EACD-4BB9-888B-4D8A74D0B640}" dt="2023-12-01T06:57:16.246" v="451" actId="47"/>
        <pc:sldMkLst>
          <pc:docMk/>
          <pc:sldMk cId="167224983" sldId="263"/>
        </pc:sldMkLst>
      </pc:sldChg>
      <pc:sldChg chg="modSp add mod ord">
        <pc:chgData name="Nicholas English" userId="1fa6b46804a9de0a" providerId="LiveId" clId="{E419D039-EACD-4BB9-888B-4D8A74D0B640}" dt="2023-12-01T06:57:37" v="500"/>
        <pc:sldMkLst>
          <pc:docMk/>
          <pc:sldMk cId="3137362459" sldId="264"/>
        </pc:sldMkLst>
        <pc:spChg chg="mod">
          <ac:chgData name="Nicholas English" userId="1fa6b46804a9de0a" providerId="LiveId" clId="{E419D039-EACD-4BB9-888B-4D8A74D0B640}" dt="2023-12-01T06:57:29.789" v="498" actId="20577"/>
          <ac:spMkLst>
            <pc:docMk/>
            <pc:sldMk cId="3137362459" sldId="264"/>
            <ac:spMk id="5" creationId="{A97FC068-2A81-F7B2-A71E-72B0EBFBC35D}"/>
          </ac:spMkLst>
        </pc:spChg>
      </pc:sldChg>
      <pc:sldChg chg="addSp delSp modSp add del mod">
        <pc:chgData name="Nicholas English" userId="1fa6b46804a9de0a" providerId="LiveId" clId="{E419D039-EACD-4BB9-888B-4D8A74D0B640}" dt="2023-12-01T07:01:42.428" v="524" actId="47"/>
        <pc:sldMkLst>
          <pc:docMk/>
          <pc:sldMk cId="175186305" sldId="265"/>
        </pc:sldMkLst>
        <pc:spChg chg="add mod">
          <ac:chgData name="Nicholas English" userId="1fa6b46804a9de0a" providerId="LiveId" clId="{E419D039-EACD-4BB9-888B-4D8A74D0B640}" dt="2023-12-01T07:01:25.598" v="523" actId="478"/>
          <ac:spMkLst>
            <pc:docMk/>
            <pc:sldMk cId="175186305" sldId="265"/>
            <ac:spMk id="3" creationId="{F27397D5-C704-03EC-F440-8359D72D5808}"/>
          </ac:spMkLst>
        </pc:spChg>
        <pc:spChg chg="mod">
          <ac:chgData name="Nicholas English" userId="1fa6b46804a9de0a" providerId="LiveId" clId="{E419D039-EACD-4BB9-888B-4D8A74D0B640}" dt="2023-12-01T07:01:21.595" v="521" actId="20577"/>
          <ac:spMkLst>
            <pc:docMk/>
            <pc:sldMk cId="175186305" sldId="265"/>
            <ac:spMk id="5" creationId="{51C9BBD1-680D-8CD7-BF8F-624430479C78}"/>
          </ac:spMkLst>
        </pc:spChg>
        <pc:spChg chg="mod">
          <ac:chgData name="Nicholas English" userId="1fa6b46804a9de0a" providerId="LiveId" clId="{E419D039-EACD-4BB9-888B-4D8A74D0B640}" dt="2023-12-01T07:01:24.733" v="522" actId="20577"/>
          <ac:spMkLst>
            <pc:docMk/>
            <pc:sldMk cId="175186305" sldId="265"/>
            <ac:spMk id="14" creationId="{7A4E2F11-0FB7-F948-7A6F-D94A2F3F5891}"/>
          </ac:spMkLst>
        </pc:spChg>
        <pc:picChg chg="del">
          <ac:chgData name="Nicholas English" userId="1fa6b46804a9de0a" providerId="LiveId" clId="{E419D039-EACD-4BB9-888B-4D8A74D0B640}" dt="2023-12-01T07:01:25.598" v="523" actId="478"/>
          <ac:picMkLst>
            <pc:docMk/>
            <pc:sldMk cId="175186305" sldId="265"/>
            <ac:picMk id="6" creationId="{8D0BA8DA-C8D8-1351-FB7B-E828DF446B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0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6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5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1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2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80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4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2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ACD0-0320-480C-BFAE-26E199B0F44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C0DD-E9AD-4373-9073-CBAACE4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67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8027-E692-7843-FFF3-6872BDE96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Zombie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E2512-E09F-B72E-ADBE-C2790048F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English</a:t>
            </a:r>
          </a:p>
        </p:txBody>
      </p:sp>
    </p:spTree>
    <p:extLst>
      <p:ext uri="{BB962C8B-B14F-4D97-AF65-F5344CB8AC3E}">
        <p14:creationId xmlns:p14="http://schemas.microsoft.com/office/powerpoint/2010/main" val="30246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7058-E671-4859-52AD-7ABD18A6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What is it?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4FF45-6F6B-B0D6-6D35-E61AB112C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416937"/>
            <a:ext cx="5334000" cy="4024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Continuation of project from CIS-611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2D, Top-Down Zombie Survival Game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Inspired by Call of Duty Zombies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with the Unity Game Engine and coded in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B518F07-312C-42F8-D5D2-A8C2EEE045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410887"/>
            <a:ext cx="6052798" cy="3401766"/>
          </a:xfrm>
        </p:spPr>
      </p:pic>
    </p:spTree>
    <p:extLst>
      <p:ext uri="{BB962C8B-B14F-4D97-AF65-F5344CB8AC3E}">
        <p14:creationId xmlns:p14="http://schemas.microsoft.com/office/powerpoint/2010/main" val="300842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7FC068-2A81-F7B2-A71E-72B0EBFBC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Software Design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13736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C9BBD1-680D-8CD7-BF8F-62443047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0820400" cy="1324598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Refactoring: large class &amp; Shotgun Surgery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A4E2F11-0FB7-F948-7A6F-D94A2F3F5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324599"/>
            <a:ext cx="3008745" cy="4894085"/>
          </a:xfrm>
        </p:spPr>
        <p:txBody>
          <a:bodyPr/>
          <a:lstStyle/>
          <a:p>
            <a:r>
              <a:rPr lang="en-US" dirty="0"/>
              <a:t>Store Objects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Weapon Objects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Player Objects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B606AED-49BE-25FF-62DC-D19F1F4209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94545" y="1324572"/>
            <a:ext cx="8349674" cy="4894085"/>
          </a:xfrm>
        </p:spPr>
      </p:pic>
    </p:spTree>
    <p:extLst>
      <p:ext uri="{BB962C8B-B14F-4D97-AF65-F5344CB8AC3E}">
        <p14:creationId xmlns:p14="http://schemas.microsoft.com/office/powerpoint/2010/main" val="40729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C9BBD1-680D-8CD7-BF8F-62443047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0820400" cy="1324598"/>
          </a:xfrm>
        </p:spPr>
        <p:txBody>
          <a:bodyPr/>
          <a:lstStyle/>
          <a:p>
            <a:pPr algn="l"/>
            <a:r>
              <a:rPr lang="en-US" dirty="0"/>
              <a:t>Lazy Singleton Logger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A4E2F11-0FB7-F948-7A6F-D94A2F3F5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324599"/>
            <a:ext cx="3322178" cy="4894085"/>
          </a:xfrm>
        </p:spPr>
        <p:txBody>
          <a:bodyPr/>
          <a:lstStyle/>
          <a:p>
            <a:r>
              <a:rPr lang="en-US" dirty="0"/>
              <a:t>Why a logger?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Was it worth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Did refactoring help?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2E246B-EB4B-C359-E278-FD7EF7F22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5343525" cy="2819400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49D970F-577B-9E5C-CF0F-8BA625AAFF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4363" y="1324599"/>
            <a:ext cx="5907647" cy="4923801"/>
          </a:xfrm>
        </p:spPr>
      </p:pic>
    </p:spTree>
    <p:extLst>
      <p:ext uri="{BB962C8B-B14F-4D97-AF65-F5344CB8AC3E}">
        <p14:creationId xmlns:p14="http://schemas.microsoft.com/office/powerpoint/2010/main" val="285448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C9BBD1-680D-8CD7-BF8F-62443047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0820400" cy="1324598"/>
          </a:xfrm>
        </p:spPr>
        <p:txBody>
          <a:bodyPr/>
          <a:lstStyle/>
          <a:p>
            <a:pPr algn="l"/>
            <a:r>
              <a:rPr lang="en-US" dirty="0"/>
              <a:t>New Feature: Support Bots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A4E2F11-0FB7-F948-7A6F-D94A2F3F5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324599"/>
            <a:ext cx="3287994" cy="4894085"/>
          </a:xfrm>
        </p:spPr>
        <p:txBody>
          <a:bodyPr/>
          <a:lstStyle/>
          <a:p>
            <a:r>
              <a:rPr lang="en-US" dirty="0"/>
              <a:t>Store Logic</a:t>
            </a:r>
            <a:br>
              <a:rPr lang="en-US" dirty="0"/>
            </a:br>
            <a:endParaRPr lang="en-US" dirty="0"/>
          </a:p>
          <a:p>
            <a:r>
              <a:rPr lang="en-US" dirty="0"/>
              <a:t>NPC Logic</a:t>
            </a:r>
            <a:br>
              <a:rPr lang="en-US" dirty="0"/>
            </a:br>
            <a:endParaRPr lang="en-US" dirty="0"/>
          </a:p>
          <a:p>
            <a:r>
              <a:rPr lang="en-US" dirty="0"/>
              <a:t>Human Logic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Did refactoring help?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Did logging help?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0BA8DA-C8D8-1351-FB7B-E828DF446B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1848" y="1324599"/>
            <a:ext cx="6914352" cy="4690825"/>
          </a:xfrm>
        </p:spPr>
      </p:pic>
    </p:spTree>
    <p:extLst>
      <p:ext uri="{BB962C8B-B14F-4D97-AF65-F5344CB8AC3E}">
        <p14:creationId xmlns:p14="http://schemas.microsoft.com/office/powerpoint/2010/main" val="386339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7FC068-2A81-F7B2-A71E-72B0EBFBC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98568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70</TotalTime>
  <Words>101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Zombie game</vt:lpstr>
      <vt:lpstr>What is it?</vt:lpstr>
      <vt:lpstr>Software Design Implementations</vt:lpstr>
      <vt:lpstr>Refactoring: large class &amp; Shotgun Surgery</vt:lpstr>
      <vt:lpstr>Lazy Singleton Logger</vt:lpstr>
      <vt:lpstr>New Feature: Support Bots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game</dc:title>
  <dc:creator>Nicholas English</dc:creator>
  <cp:lastModifiedBy>Nicholas English</cp:lastModifiedBy>
  <cp:revision>1</cp:revision>
  <dcterms:created xsi:type="dcterms:W3CDTF">2023-12-01T05:52:03Z</dcterms:created>
  <dcterms:modified xsi:type="dcterms:W3CDTF">2023-12-01T07:02:09Z</dcterms:modified>
</cp:coreProperties>
</file>