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6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A69F-A6DF-B946-B571-5D1F99CED5B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BD1D-1A4D-0046-92FC-5427A7F10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A69F-A6DF-B946-B571-5D1F99CED5B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BD1D-1A4D-0046-92FC-5427A7F10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A69F-A6DF-B946-B571-5D1F99CED5B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BD1D-1A4D-0046-92FC-5427A7F10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A69F-A6DF-B946-B571-5D1F99CED5B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BD1D-1A4D-0046-92FC-5427A7F10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A69F-A6DF-B946-B571-5D1F99CED5B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BD1D-1A4D-0046-92FC-5427A7F10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2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A69F-A6DF-B946-B571-5D1F99CED5B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BD1D-1A4D-0046-92FC-5427A7F10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A69F-A6DF-B946-B571-5D1F99CED5B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BD1D-1A4D-0046-92FC-5427A7F10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7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A69F-A6DF-B946-B571-5D1F99CED5B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BD1D-1A4D-0046-92FC-5427A7F10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7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A69F-A6DF-B946-B571-5D1F99CED5B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BD1D-1A4D-0046-92FC-5427A7F10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9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A69F-A6DF-B946-B571-5D1F99CED5B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BD1D-1A4D-0046-92FC-5427A7F10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A69F-A6DF-B946-B571-5D1F99CED5B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DBD1D-1A4D-0046-92FC-5427A7F10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9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A69F-A6DF-B946-B571-5D1F99CED5B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DBD1D-1A4D-0046-92FC-5427A7F10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6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0435EE-8561-1B43-A8FC-23CA7614E4AB}"/>
              </a:ext>
            </a:extLst>
          </p:cNvPr>
          <p:cNvSpPr/>
          <p:nvPr/>
        </p:nvSpPr>
        <p:spPr>
          <a:xfrm>
            <a:off x="5260489" y="3324113"/>
            <a:ext cx="1237130" cy="1699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 tank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5A9758-95FE-7247-B073-0243302FC7D1}"/>
              </a:ext>
            </a:extLst>
          </p:cNvPr>
          <p:cNvSpPr/>
          <p:nvPr/>
        </p:nvSpPr>
        <p:spPr>
          <a:xfrm>
            <a:off x="2884842" y="3700631"/>
            <a:ext cx="1237130" cy="1323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tank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4E9CF4-860C-2C41-9353-5FE6240C55F5}"/>
              </a:ext>
            </a:extLst>
          </p:cNvPr>
          <p:cNvSpPr/>
          <p:nvPr/>
        </p:nvSpPr>
        <p:spPr>
          <a:xfrm>
            <a:off x="3815418" y="870681"/>
            <a:ext cx="2492189" cy="47154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 membrane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0CA221-4991-1C4F-BB4E-9D7BF96EEB0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061513" y="1342224"/>
            <a:ext cx="0" cy="1105667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E0EB06-3543-8348-BAF1-E246DD933B8F}"/>
              </a:ext>
            </a:extLst>
          </p:cNvPr>
          <p:cNvCxnSpPr>
            <a:cxnSpLocks/>
          </p:cNvCxnSpPr>
          <p:nvPr/>
        </p:nvCxnSpPr>
        <p:spPr>
          <a:xfrm flipH="1">
            <a:off x="3503407" y="2411615"/>
            <a:ext cx="1558106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3F4274-44CB-314E-AE56-A0F0350B9103}"/>
              </a:ext>
            </a:extLst>
          </p:cNvPr>
          <p:cNvCxnSpPr>
            <a:cxnSpLocks/>
          </p:cNvCxnSpPr>
          <p:nvPr/>
        </p:nvCxnSpPr>
        <p:spPr>
          <a:xfrm>
            <a:off x="3516041" y="2375340"/>
            <a:ext cx="0" cy="1170748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5FD96D-3FB1-9A41-8401-E881828C1770}"/>
              </a:ext>
            </a:extLst>
          </p:cNvPr>
          <p:cNvSpPr/>
          <p:nvPr/>
        </p:nvSpPr>
        <p:spPr>
          <a:xfrm>
            <a:off x="3423424" y="3523785"/>
            <a:ext cx="189571" cy="1768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A74EF-8C2A-C343-8C66-562689873868}"/>
              </a:ext>
            </a:extLst>
          </p:cNvPr>
          <p:cNvCxnSpPr>
            <a:cxnSpLocks/>
          </p:cNvCxnSpPr>
          <p:nvPr/>
        </p:nvCxnSpPr>
        <p:spPr>
          <a:xfrm flipH="1">
            <a:off x="5100002" y="2432038"/>
            <a:ext cx="665178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75A402E-D1B7-D845-A871-21558F2AEF90}"/>
              </a:ext>
            </a:extLst>
          </p:cNvPr>
          <p:cNvSpPr/>
          <p:nvPr/>
        </p:nvSpPr>
        <p:spPr>
          <a:xfrm>
            <a:off x="5765180" y="3138543"/>
            <a:ext cx="189571" cy="1768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487754-113A-6045-975E-5F1416C7CB5B}"/>
              </a:ext>
            </a:extLst>
          </p:cNvPr>
          <p:cNvSpPr txBox="1"/>
          <p:nvPr/>
        </p:nvSpPr>
        <p:spPr>
          <a:xfrm>
            <a:off x="1970570" y="1677340"/>
            <a:ext cx="81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1/4” tubing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3B67BF-D6FD-1040-B491-72E14462DD9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787805" y="2000506"/>
            <a:ext cx="715602" cy="68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CD4CD5-A876-484C-AB72-A3902C4CAF9B}"/>
              </a:ext>
            </a:extLst>
          </p:cNvPr>
          <p:cNvSpPr txBox="1"/>
          <p:nvPr/>
        </p:nvSpPr>
        <p:spPr>
          <a:xfrm>
            <a:off x="3505108" y="1480419"/>
            <a:ext cx="1197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¼ “ Push connect Tee fitting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366CD2-1A5A-A240-8C86-4F7D10EAC298}"/>
              </a:ext>
            </a:extLst>
          </p:cNvPr>
          <p:cNvCxnSpPr>
            <a:cxnSpLocks/>
          </p:cNvCxnSpPr>
          <p:nvPr/>
        </p:nvCxnSpPr>
        <p:spPr>
          <a:xfrm>
            <a:off x="4481469" y="2027375"/>
            <a:ext cx="580044" cy="34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FAE614-F933-4946-872D-84683C8F7F7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65180" y="2411615"/>
            <a:ext cx="94786" cy="726928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516D65D-8B1A-E34B-9E6A-AA3B78C1586D}"/>
              </a:ext>
            </a:extLst>
          </p:cNvPr>
          <p:cNvSpPr txBox="1"/>
          <p:nvPr/>
        </p:nvSpPr>
        <p:spPr>
          <a:xfrm>
            <a:off x="990947" y="2676744"/>
            <a:ext cx="177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NTP pipe fitting to ¼” push connect adaptor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07B864-DB59-3E41-ABE0-1E5AA5412F56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2764959" y="3138409"/>
            <a:ext cx="658465" cy="47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72AE2D9-73D1-3A41-B11E-B32A73C6AE40}"/>
              </a:ext>
            </a:extLst>
          </p:cNvPr>
          <p:cNvSpPr txBox="1"/>
          <p:nvPr/>
        </p:nvSpPr>
        <p:spPr>
          <a:xfrm>
            <a:off x="6601522" y="1785286"/>
            <a:ext cx="177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fittings with ¼” push connect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338946-5AAB-9B40-AE0A-5C7EB1B643CD}"/>
              </a:ext>
            </a:extLst>
          </p:cNvPr>
          <p:cNvCxnSpPr>
            <a:cxnSpLocks/>
          </p:cNvCxnSpPr>
          <p:nvPr/>
        </p:nvCxnSpPr>
        <p:spPr>
          <a:xfrm flipH="1">
            <a:off x="5954751" y="3202019"/>
            <a:ext cx="1293542" cy="0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C5D6A1-EC8A-9549-94D3-E653992F6A37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954751" y="2246951"/>
            <a:ext cx="646771" cy="85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EC66B45-158C-1C43-9229-4ACE32429122}"/>
              </a:ext>
            </a:extLst>
          </p:cNvPr>
          <p:cNvSpPr txBox="1"/>
          <p:nvPr/>
        </p:nvSpPr>
        <p:spPr>
          <a:xfrm>
            <a:off x="6976947" y="3576031"/>
            <a:ext cx="177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PVC to DI filters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8D0A2B-EF33-A148-8EAB-2F919EA8B477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6976947" y="3265496"/>
            <a:ext cx="887006" cy="31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7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33</Words>
  <Application>Microsoft Macintosh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McElhany</dc:creator>
  <cp:lastModifiedBy>Paul McElhany</cp:lastModifiedBy>
  <cp:revision>1</cp:revision>
  <dcterms:created xsi:type="dcterms:W3CDTF">2021-07-14T18:06:07Z</dcterms:created>
  <dcterms:modified xsi:type="dcterms:W3CDTF">2021-07-14T20:56:22Z</dcterms:modified>
</cp:coreProperties>
</file>