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74" d="100"/>
          <a:sy n="74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3673-A3B3-0F40-89BD-262CEA74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CE7AE-2B1E-1F4E-8E30-1DA286840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60DC-5EC1-5840-99E8-BDB709AF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CC77-307E-834B-87B9-5D68157C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BE7B-E7BC-A244-ABF4-5C2D5EB3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8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C0B-BE83-CF40-AE1E-C148EBED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AD72D-533E-8F4C-A799-0F6B7797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BD1E-B059-564D-9B39-5688B423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B8B0-15DA-0141-8E9E-C2A10888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E728-A896-B34E-813E-17280699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F5057-6AB1-9545-A704-9CFFAEC6B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C1B06-1554-3442-AA15-3FEA667B6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B44DD-F2E8-214C-9853-3F99BEA2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4E7D-A4E9-644D-A4CD-F26B8510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6A08-8EFF-B54C-954B-7FB87686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C94B-1780-A245-874D-AF3DD62A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2685-62DA-2042-BEB7-BAA5BCC9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F55F1-9975-3240-B023-2EEA6D42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42E2-F1A8-AE47-A2F4-83C11A61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78C1-CA0B-EB4B-974B-99454329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FDEA-D1B9-5B46-96C3-3149B31C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74508-C93D-E249-8E04-42F4D9A54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0773-C4E1-2944-8A65-661A92FE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A6E4-FDA9-624C-8DA7-D73AB25D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CA8A5-5DE9-2D4A-B559-A2E17C33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C9EC-1390-634D-9E9D-AB4CAC1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7924-D4D1-6D47-9C4B-F7E3D8B06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CC4FF-D032-B34A-8937-DB12B8E9D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42C42-0377-3243-98C5-BA25B0CA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F369-00C7-EC40-B39D-754E10A3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BB83A-29B5-D144-B1A5-EE6D7162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CA3D-129B-7F43-89E4-09BB57C8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4D7B-5346-D942-8A1D-26EE9BF1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16DFC-57CE-4949-B937-9E68FACE0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A11AE-EE60-9044-B128-AEC977ACF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9783F-941E-C741-A821-B983D182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513AB-1BB2-0741-AAEA-DB520D75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874F2-705F-E145-9B53-5576A90F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0CE6B-97D1-B946-83C7-92D6C2F9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F51B-6D85-D44A-8C72-047709B3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8C447-4059-9842-A7D1-9FD32FF2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915EA-EDE5-F444-9EE9-B246BD48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BBAC2-7387-644E-B160-B48D1962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6D492-2AE9-C545-B52B-A2524305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AF8CE-1161-234C-9007-8D8ACED6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70434-19AC-EA4A-A243-E84A08C6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26D8-6493-A545-BC97-47C65FB4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0A91-A9E4-8840-9484-5C7A4398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0196D-2CB0-744D-9ABB-D33FD60E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9E1D-B5D8-6846-8AB3-87DC9DB8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36086-DB6E-ED40-AB3D-E7E6809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3EB24-B9D1-344C-BBE5-072A56A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A151-EF2C-184F-9990-7C0988FD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C0625-50D5-F447-A269-1A3E6C2C6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30E8-992D-8B49-8BF1-9218D4343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36674-D9AB-9A41-96C4-F803FF59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A2D5F-9528-C948-B755-12FF3021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4FE92-0CCC-244E-A92B-D380129A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B6ED6-FD38-5C49-854C-C7709268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96494-AAE9-A140-A633-EFD0ED4F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9E4A-4A37-A447-BCA1-63E0584BB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51A4-49CE-4F48-B2F1-4EE395C375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BA34-346C-9A43-BF5D-F696920E1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9553-FFAF-4846-A943-AFDB02CBE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B667-48CB-AC49-B122-2A989AB96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BDE8-5D08-5B42-B2AA-4A11594B8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Krill Respirometry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EB251-E07B-304F-8775-00B263C9F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1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Krill Respirometry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Krill Respirometry Study</dc:title>
  <dc:creator>k8 ski</dc:creator>
  <cp:lastModifiedBy>k8 ski</cp:lastModifiedBy>
  <cp:revision>1</cp:revision>
  <dcterms:created xsi:type="dcterms:W3CDTF">2021-05-04T16:41:47Z</dcterms:created>
  <dcterms:modified xsi:type="dcterms:W3CDTF">2021-05-04T16:48:20Z</dcterms:modified>
</cp:coreProperties>
</file>