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83" r:id="rId5"/>
    <p:sldId id="258" r:id="rId6"/>
    <p:sldId id="260" r:id="rId7"/>
    <p:sldId id="261" r:id="rId8"/>
    <p:sldId id="262" r:id="rId9"/>
    <p:sldId id="263" r:id="rId10"/>
    <p:sldId id="272" r:id="rId11"/>
    <p:sldId id="271" r:id="rId12"/>
    <p:sldId id="274" r:id="rId13"/>
    <p:sldId id="275" r:id="rId14"/>
    <p:sldId id="276" r:id="rId15"/>
    <p:sldId id="287" r:id="rId16"/>
    <p:sldId id="284" r:id="rId17"/>
    <p:sldId id="285" r:id="rId18"/>
    <p:sldId id="286" r:id="rId19"/>
    <p:sldId id="264" r:id="rId20"/>
    <p:sldId id="277" r:id="rId21"/>
    <p:sldId id="278" r:id="rId22"/>
    <p:sldId id="279" r:id="rId23"/>
    <p:sldId id="288" r:id="rId24"/>
    <p:sldId id="289" r:id="rId25"/>
    <p:sldId id="265" r:id="rId26"/>
    <p:sldId id="266" r:id="rId27"/>
    <p:sldId id="267" r:id="rId28"/>
    <p:sldId id="268" r:id="rId29"/>
    <p:sldId id="280" r:id="rId30"/>
    <p:sldId id="281" r:id="rId31"/>
    <p:sldId id="290" r:id="rId32"/>
    <p:sldId id="291" r:id="rId33"/>
    <p:sldId id="269" r:id="rId34"/>
    <p:sldId id="270" r:id="rId35"/>
    <p:sldId id="282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3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59D0-E984-4ECA-9756-CA5763017495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C144-061C-4F59-ACFF-1A19DB2DA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Krill 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at treatment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1" y="1866092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at treatment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385" y="1690688"/>
            <a:ext cx="7751229" cy="47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by length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244" y="1690688"/>
            <a:ext cx="8239512" cy="50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Krill body condition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772" y="1690688"/>
            <a:ext cx="8258455" cy="50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9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 at treatment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43" y="1690688"/>
            <a:ext cx="7879313" cy="48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Fulton’s K at treatment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95" y="1690688"/>
            <a:ext cx="8268886" cy="51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3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at treatment, removing larger outliers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12" y="1927911"/>
            <a:ext cx="7588120" cy="46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at treatment, by MOATS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12" y="1495425"/>
            <a:ext cx="8128727" cy="50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Again, without the outliers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1" y="1690688"/>
            <a:ext cx="8048637" cy="49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05536"/>
              </p:ext>
            </p:extLst>
          </p:nvPr>
        </p:nvGraphicFramePr>
        <p:xfrm>
          <a:off x="751703" y="2335427"/>
          <a:ext cx="10884191" cy="2644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3" imgW="7096031" imgH="1723972" progId="Excel.Sheet.12">
                  <p:embed/>
                </p:oleObj>
              </mc:Choice>
              <mc:Fallback>
                <p:oleObj name="Worksheet" r:id="rId3" imgW="7096031" imgH="17239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703" y="2335427"/>
                        <a:ext cx="10884191" cy="2644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96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6" y="681008"/>
            <a:ext cx="10425544" cy="9067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Basic scatter plot of telson length vs. wet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956" y="1587731"/>
            <a:ext cx="7817024" cy="48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of telson length and wet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280" y="1690688"/>
            <a:ext cx="7667440" cy="473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7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 of telson length fixed at treatment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537" y="2129842"/>
            <a:ext cx="6337958" cy="44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of </a:t>
            </a:r>
            <a:r>
              <a:rPr lang="en-US" dirty="0" smtClean="0"/>
              <a:t>wet </a:t>
            </a:r>
            <a:r>
              <a:rPr lang="en-US" dirty="0" smtClean="0"/>
              <a:t>weight </a:t>
            </a:r>
            <a:r>
              <a:rPr lang="en-US" dirty="0"/>
              <a:t>fixed at treatment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307" y="1916713"/>
            <a:ext cx="5859385" cy="47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of </a:t>
            </a:r>
            <a:r>
              <a:rPr lang="en-US" dirty="0" smtClean="0"/>
              <a:t>body condition fixed </a:t>
            </a:r>
            <a:r>
              <a:rPr lang="en-US" dirty="0"/>
              <a:t>at treatment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50" y="1933703"/>
            <a:ext cx="6248025" cy="46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of </a:t>
            </a:r>
            <a:r>
              <a:rPr lang="en-US" dirty="0" smtClean="0"/>
              <a:t>Fulton’s K fixed </a:t>
            </a:r>
            <a:r>
              <a:rPr lang="en-US" dirty="0"/>
              <a:t>at treatment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64" y="1448701"/>
            <a:ext cx="6696148" cy="50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7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23449" cy="883812"/>
          </a:xfrm>
        </p:spPr>
        <p:txBody>
          <a:bodyPr/>
          <a:lstStyle/>
          <a:p>
            <a:r>
              <a:rPr lang="en-US" dirty="0" smtClean="0"/>
              <a:t>Treatment comparison of TL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355" y="1542707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8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Telson length comparison by MOATS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1" y="1690688"/>
            <a:ext cx="7645138" cy="47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3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comparison of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114" y="1520405"/>
            <a:ext cx="7835771" cy="48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7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Wet weight comparison by MOATS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72" y="1690688"/>
            <a:ext cx="7801255" cy="48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19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comparison of </a:t>
            </a:r>
            <a:r>
              <a:rPr lang="en-US" dirty="0" smtClean="0"/>
              <a:t>body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070" y="1690688"/>
            <a:ext cx="7845860" cy="48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88" y="75405"/>
            <a:ext cx="10515600" cy="1325563"/>
          </a:xfrm>
        </p:spPr>
        <p:txBody>
          <a:bodyPr/>
          <a:lstStyle/>
          <a:p>
            <a:r>
              <a:rPr lang="en-US" dirty="0" smtClean="0"/>
              <a:t>Linear models for length ~ weight + creating body condition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291" y="1400968"/>
            <a:ext cx="5581418" cy="52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2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condition comparison by MOATS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356" y="1854942"/>
            <a:ext cx="7709288" cy="47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71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comparison of </a:t>
            </a:r>
            <a:r>
              <a:rPr lang="en-US" dirty="0" smtClean="0"/>
              <a:t>Fulton’s 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38" y="1445997"/>
            <a:ext cx="7948524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46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Fulton’s K comparison </a:t>
            </a:r>
            <a:r>
              <a:rPr lang="en-US" dirty="0"/>
              <a:t>by MOATS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02" y="1433639"/>
            <a:ext cx="8188796" cy="50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telson length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01" y="1493003"/>
            <a:ext cx="7867998" cy="4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5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mixed model for wet weight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027" y="1571199"/>
            <a:ext cx="8321946" cy="48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97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 model for </a:t>
            </a:r>
            <a:r>
              <a:rPr lang="en-US" dirty="0" smtClean="0"/>
              <a:t>body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010" y="1550020"/>
            <a:ext cx="8253980" cy="45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87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 model </a:t>
            </a:r>
            <a:r>
              <a:rPr lang="en-US" dirty="0" smtClean="0"/>
              <a:t>for Fulton’s 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30" y="1690688"/>
            <a:ext cx="8467976" cy="49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2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"/>
            <a:ext cx="5333334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3" y="6"/>
            <a:ext cx="5333334" cy="329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29" y="3390836"/>
            <a:ext cx="5333334" cy="329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363" y="3291435"/>
            <a:ext cx="5333334" cy="32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8"/>
            <a:ext cx="10515600" cy="1325563"/>
          </a:xfrm>
        </p:spPr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 scatter + treatment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25" y="1534571"/>
            <a:ext cx="7673149" cy="47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treatment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343" y="1609614"/>
            <a:ext cx="7879313" cy="48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3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by MOATS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855" y="1567589"/>
            <a:ext cx="7656289" cy="47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489" y="1690688"/>
            <a:ext cx="7489021" cy="46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 by treatment + points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245" y="1817694"/>
            <a:ext cx="7377509" cy="45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183</Words>
  <Application>Microsoft Office PowerPoint</Application>
  <PresentationFormat>Widescreen</PresentationFormat>
  <Paragraphs>35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Microsoft Excel Worksheet</vt:lpstr>
      <vt:lpstr>Krill size</vt:lpstr>
      <vt:lpstr>Basic scatter plot of telson length vs. wet weight</vt:lpstr>
      <vt:lpstr>Linear models for length ~ weight + creating body condition </vt:lpstr>
      <vt:lpstr>PowerPoint Presentation</vt:lpstr>
      <vt:lpstr>ggplot scatter + treatment </vt:lpstr>
      <vt:lpstr>Faceted by treatment</vt:lpstr>
      <vt:lpstr>Faceted by MOATS</vt:lpstr>
      <vt:lpstr>Boxplot by treatment</vt:lpstr>
      <vt:lpstr>Boxplot by treatment + points</vt:lpstr>
      <vt:lpstr>Length at treatment</vt:lpstr>
      <vt:lpstr>Weight at treatment</vt:lpstr>
      <vt:lpstr>Weight by length at treatment</vt:lpstr>
      <vt:lpstr>Krill body condition at treatment</vt:lpstr>
      <vt:lpstr>Body condition at treatment by MOATS</vt:lpstr>
      <vt:lpstr>Fulton’s K at treatment</vt:lpstr>
      <vt:lpstr>K at treatment, removing larger outliers</vt:lpstr>
      <vt:lpstr>K at treatment, by MOATS</vt:lpstr>
      <vt:lpstr>Again, without the outliers</vt:lpstr>
      <vt:lpstr>Basic stats</vt:lpstr>
      <vt:lpstr>Correlation of telson length and wet weight</vt:lpstr>
      <vt:lpstr>LM of telson length fixed at treatment</vt:lpstr>
      <vt:lpstr>LM of wet weight fixed at treatment</vt:lpstr>
      <vt:lpstr>LM of body condition fixed at treatment</vt:lpstr>
      <vt:lpstr>LM of Fulton’s K fixed at treatment</vt:lpstr>
      <vt:lpstr>Treatment comparison of TL</vt:lpstr>
      <vt:lpstr>Telson length comparison by MOATS</vt:lpstr>
      <vt:lpstr>Treatment comparison of weight</vt:lpstr>
      <vt:lpstr>Wet weight comparison by MOATS</vt:lpstr>
      <vt:lpstr>Treatment comparison of body condition</vt:lpstr>
      <vt:lpstr>Body condition comparison by MOATS</vt:lpstr>
      <vt:lpstr>Treatment comparison of Fulton’s K</vt:lpstr>
      <vt:lpstr>Fulton’s K comparison by MOATS</vt:lpstr>
      <vt:lpstr>Linear mixed model for telson length</vt:lpstr>
      <vt:lpstr>Linear mixed model for wet weight</vt:lpstr>
      <vt:lpstr>Linear mixed model for body condition</vt:lpstr>
      <vt:lpstr>Linear mixed model for Fulton’s K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Krill size</dc:title>
  <dc:creator>Danielle.Perez</dc:creator>
  <cp:lastModifiedBy>Danielle.Perez</cp:lastModifiedBy>
  <cp:revision>22</cp:revision>
  <dcterms:created xsi:type="dcterms:W3CDTF">2020-08-31T19:39:16Z</dcterms:created>
  <dcterms:modified xsi:type="dcterms:W3CDTF">2020-11-03T21:24:27Z</dcterms:modified>
</cp:coreProperties>
</file>