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9965-0450-4922-9A6C-594714F57D80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9D03-8760-443C-B03F-B30A1A270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2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9965-0450-4922-9A6C-594714F57D80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9D03-8760-443C-B03F-B30A1A270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5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9965-0450-4922-9A6C-594714F57D80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9D03-8760-443C-B03F-B30A1A270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9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9965-0450-4922-9A6C-594714F57D80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9D03-8760-443C-B03F-B30A1A270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5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9965-0450-4922-9A6C-594714F57D80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9D03-8760-443C-B03F-B30A1A270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9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9965-0450-4922-9A6C-594714F57D80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9D03-8760-443C-B03F-B30A1A270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9965-0450-4922-9A6C-594714F57D80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9D03-8760-443C-B03F-B30A1A270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0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9965-0450-4922-9A6C-594714F57D80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9D03-8760-443C-B03F-B30A1A270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0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9965-0450-4922-9A6C-594714F57D80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9D03-8760-443C-B03F-B30A1A270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4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9965-0450-4922-9A6C-594714F57D80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9D03-8760-443C-B03F-B30A1A270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0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9965-0450-4922-9A6C-594714F57D80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9D03-8760-443C-B03F-B30A1A270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1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39965-0450-4922-9A6C-594714F57D80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09D03-8760-443C-B03F-B30A1A270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6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Fulton’s K stuff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Most basic boxplot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805" y="1340939"/>
            <a:ext cx="6978390" cy="520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boxplot + jitter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000" y="1427650"/>
            <a:ext cx="7000000" cy="5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7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Notched boxplot, no jitter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805" y="1340939"/>
            <a:ext cx="6978390" cy="520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7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Notched boxplot + jitter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382" y="1455348"/>
            <a:ext cx="7000000" cy="5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9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boxplot, no outliers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805" y="1340939"/>
            <a:ext cx="6978390" cy="520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2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 + jitter, no outliers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782" y="1436875"/>
            <a:ext cx="7000000" cy="5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7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Notched, no jitter, no outliers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805" y="1340939"/>
            <a:ext cx="6978390" cy="520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2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Notched + jitter, no outliers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000" y="1353748"/>
            <a:ext cx="7000000" cy="5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3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43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Fulton’s K stuff</vt:lpstr>
      <vt:lpstr>Most basic boxplot</vt:lpstr>
      <vt:lpstr>Basic boxplot + jitter </vt:lpstr>
      <vt:lpstr>Notched boxplot, no jitter</vt:lpstr>
      <vt:lpstr>Notched boxplot + jitter</vt:lpstr>
      <vt:lpstr>Basic boxplot, no outliers</vt:lpstr>
      <vt:lpstr>Boxplot + jitter, no outliers</vt:lpstr>
      <vt:lpstr>Notched, no jitter, no outliers</vt:lpstr>
      <vt:lpstr>Notched + jitter, no outliers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Fulton’s K stuff</dc:title>
  <dc:creator>Danielle.Perez</dc:creator>
  <cp:lastModifiedBy>Danielle.Perez</cp:lastModifiedBy>
  <cp:revision>9</cp:revision>
  <dcterms:created xsi:type="dcterms:W3CDTF">2020-11-16T21:45:02Z</dcterms:created>
  <dcterms:modified xsi:type="dcterms:W3CDTF">2020-11-16T23:10:44Z</dcterms:modified>
</cp:coreProperties>
</file>