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61" r:id="rId7"/>
    <p:sldId id="262" r:id="rId8"/>
    <p:sldId id="263" r:id="rId9"/>
    <p:sldId id="272" r:id="rId10"/>
    <p:sldId id="271" r:id="rId11"/>
    <p:sldId id="274" r:id="rId12"/>
    <p:sldId id="275" r:id="rId13"/>
    <p:sldId id="276" r:id="rId14"/>
    <p:sldId id="264" r:id="rId15"/>
    <p:sldId id="277" r:id="rId16"/>
    <p:sldId id="278" r:id="rId17"/>
    <p:sldId id="279" r:id="rId18"/>
    <p:sldId id="265" r:id="rId19"/>
    <p:sldId id="266" r:id="rId20"/>
    <p:sldId id="267" r:id="rId21"/>
    <p:sldId id="268" r:id="rId22"/>
    <p:sldId id="280" r:id="rId23"/>
    <p:sldId id="281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59D0-E984-4ECA-9756-CA576301749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Krill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at treatment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85" y="1690688"/>
            <a:ext cx="7751229" cy="47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by length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44" y="1690688"/>
            <a:ext cx="8239512" cy="50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Krill body condition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772" y="1690688"/>
            <a:ext cx="8258455" cy="50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 at treatment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43" y="1690688"/>
            <a:ext cx="7879313" cy="48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93825"/>
              </p:ext>
            </p:extLst>
          </p:nvPr>
        </p:nvGraphicFramePr>
        <p:xfrm>
          <a:off x="55754" y="3110187"/>
          <a:ext cx="12080491" cy="887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10496378" imgH="771525" progId="Excel.Sheet.12">
                  <p:embed/>
                </p:oleObj>
              </mc:Choice>
              <mc:Fallback>
                <p:oleObj name="Worksheet" r:id="rId3" imgW="10496378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54" y="3110187"/>
                        <a:ext cx="12080491" cy="887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96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of telson length and wet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280" y="1690688"/>
            <a:ext cx="7667440" cy="47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7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 of telson length fixed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537" y="2129842"/>
            <a:ext cx="6337958" cy="44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of telson </a:t>
            </a:r>
            <a:r>
              <a:rPr lang="en-US" dirty="0" smtClean="0"/>
              <a:t>weight </a:t>
            </a:r>
            <a:r>
              <a:rPr lang="en-US" dirty="0"/>
              <a:t>fixed at treatment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307" y="1916713"/>
            <a:ext cx="5859385" cy="47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23449" cy="883812"/>
          </a:xfrm>
        </p:spPr>
        <p:txBody>
          <a:bodyPr/>
          <a:lstStyle/>
          <a:p>
            <a:r>
              <a:rPr lang="en-US" dirty="0" smtClean="0"/>
              <a:t>Treatment comparison of TL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55" y="1542707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Telson length comparison by MOATS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1" y="1690688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6" y="681008"/>
            <a:ext cx="10425544" cy="906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scatter plot of telson length vs. wet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956" y="1587731"/>
            <a:ext cx="7817024" cy="48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comparison of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14" y="1520405"/>
            <a:ext cx="7835771" cy="48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Wet weight comparison by MOATS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72" y="1690688"/>
            <a:ext cx="7801255" cy="48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1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comparison of </a:t>
            </a:r>
            <a:r>
              <a:rPr lang="en-US" dirty="0" smtClean="0"/>
              <a:t>body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070" y="1690688"/>
            <a:ext cx="7845860" cy="48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Body condition </a:t>
            </a:r>
            <a:r>
              <a:rPr lang="en-US" dirty="0" smtClean="0"/>
              <a:t>comparison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356" y="1854942"/>
            <a:ext cx="7709288" cy="47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7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telson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338" y="1875012"/>
            <a:ext cx="7718316" cy="46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wet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388" y="1773044"/>
            <a:ext cx="7524993" cy="48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9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88" y="75405"/>
            <a:ext cx="10515600" cy="1325563"/>
          </a:xfrm>
        </p:spPr>
        <p:txBody>
          <a:bodyPr/>
          <a:lstStyle/>
          <a:p>
            <a:r>
              <a:rPr lang="en-US" dirty="0" smtClean="0"/>
              <a:t>Linear models for length ~ weight + creating body condition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291" y="1400968"/>
            <a:ext cx="5581418" cy="52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scatter + treatment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25" y="1534571"/>
            <a:ext cx="7673149" cy="4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treatment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43" y="1609614"/>
            <a:ext cx="7879313" cy="48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MOATS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855" y="1567589"/>
            <a:ext cx="7656289" cy="47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89" y="1690688"/>
            <a:ext cx="7489021" cy="46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 + points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45" y="1817694"/>
            <a:ext cx="7377509" cy="45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at treatment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1" y="1866092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125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Microsoft Excel Worksheet</vt:lpstr>
      <vt:lpstr>Krill size</vt:lpstr>
      <vt:lpstr>Basic scatter plot of telson length vs. wet weight</vt:lpstr>
      <vt:lpstr>Linear models for length ~ weight + creating body condition </vt:lpstr>
      <vt:lpstr>ggplot scatter + treatment </vt:lpstr>
      <vt:lpstr>Faceted by treatment</vt:lpstr>
      <vt:lpstr>Faceted by MOATS</vt:lpstr>
      <vt:lpstr>Boxplot by treatment</vt:lpstr>
      <vt:lpstr>Boxplot by treatment + points</vt:lpstr>
      <vt:lpstr>Length at treatment</vt:lpstr>
      <vt:lpstr>Weight at treatment</vt:lpstr>
      <vt:lpstr>Weight by length at treatment</vt:lpstr>
      <vt:lpstr>Krill body condition at treatment</vt:lpstr>
      <vt:lpstr>Body condition at treatment by MOATS</vt:lpstr>
      <vt:lpstr>Basic stats</vt:lpstr>
      <vt:lpstr>Correlation of telson length and wet weight</vt:lpstr>
      <vt:lpstr>LM of telson length fixed at treatment</vt:lpstr>
      <vt:lpstr>LM of telson weight fixed at treatment</vt:lpstr>
      <vt:lpstr>Treatment comparison of TL</vt:lpstr>
      <vt:lpstr>Telson length comparison by MOATS</vt:lpstr>
      <vt:lpstr>Treatment comparison of weight</vt:lpstr>
      <vt:lpstr>Wet weight comparison by MOATS</vt:lpstr>
      <vt:lpstr>Treatment comparison of body condition</vt:lpstr>
      <vt:lpstr>Body condition comparison by MOATS</vt:lpstr>
      <vt:lpstr>Linear mixed model for telson length</vt:lpstr>
      <vt:lpstr>Linear mixed model for wet weight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Krill size</dc:title>
  <dc:creator>Danielle.Perez</dc:creator>
  <cp:lastModifiedBy>Danielle.Perez</cp:lastModifiedBy>
  <cp:revision>16</cp:revision>
  <dcterms:created xsi:type="dcterms:W3CDTF">2020-08-31T19:39:16Z</dcterms:created>
  <dcterms:modified xsi:type="dcterms:W3CDTF">2020-10-09T18:08:46Z</dcterms:modified>
</cp:coreProperties>
</file>