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59D0-E984-4ECA-9756-CA57630174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Krill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Telson length comparison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667" y="1988755"/>
            <a:ext cx="7546666" cy="46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3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comparison of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489" y="1983051"/>
            <a:ext cx="7489021" cy="46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Wet weight comparison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280" y="1992279"/>
            <a:ext cx="7667440" cy="47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1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for telson 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338" y="1875012"/>
            <a:ext cx="7718316" cy="46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for wet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388" y="1773044"/>
            <a:ext cx="7524993" cy="48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9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6" y="681008"/>
            <a:ext cx="10425544" cy="906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scatter plot of telson length vs. wet weight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294" y="1720137"/>
            <a:ext cx="7734348" cy="47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scatter + treatment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31" y="1842100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by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187" y="2000128"/>
            <a:ext cx="7533626" cy="46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3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25" y="1921847"/>
            <a:ext cx="7673149" cy="47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by treatment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12" y="1516823"/>
            <a:ext cx="7841575" cy="48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by treatment + points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183" y="1690688"/>
            <a:ext cx="7799633" cy="481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3387923"/>
            <a:ext cx="11353800" cy="14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6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23449" cy="883812"/>
          </a:xfrm>
        </p:spPr>
        <p:txBody>
          <a:bodyPr/>
          <a:lstStyle/>
          <a:p>
            <a:r>
              <a:rPr lang="en-US" dirty="0" smtClean="0"/>
              <a:t>Treatment comparison of TL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128" y="1870328"/>
            <a:ext cx="7689743" cy="47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62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Krill size</vt:lpstr>
      <vt:lpstr>Basic scatter plot of telson length vs. wet weight</vt:lpstr>
      <vt:lpstr>ggplot scatter + treatment </vt:lpstr>
      <vt:lpstr>Faceted by treatment</vt:lpstr>
      <vt:lpstr>Faceted by MOATS</vt:lpstr>
      <vt:lpstr>Boxplot by treatment</vt:lpstr>
      <vt:lpstr>Boxplot by treatment + points</vt:lpstr>
      <vt:lpstr>Basic stats</vt:lpstr>
      <vt:lpstr>Treatment comparison of TL</vt:lpstr>
      <vt:lpstr>Telson length comparison by MOATS</vt:lpstr>
      <vt:lpstr>Treatment comparison of weight</vt:lpstr>
      <vt:lpstr>Wet weight comparison by MOATS</vt:lpstr>
      <vt:lpstr>Linear mixed model for telson length</vt:lpstr>
      <vt:lpstr>Linear mixed model for wet weight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Krill size</dc:title>
  <dc:creator>Danielle.Perez</dc:creator>
  <cp:lastModifiedBy>Danielle.Perez</cp:lastModifiedBy>
  <cp:revision>7</cp:revision>
  <dcterms:created xsi:type="dcterms:W3CDTF">2020-08-31T19:39:16Z</dcterms:created>
  <dcterms:modified xsi:type="dcterms:W3CDTF">2020-08-31T21:46:59Z</dcterms:modified>
</cp:coreProperties>
</file>