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c7fc47a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2c7fc47a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2a6e3f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2a6e3f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52a6e3f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52a6e3f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52a6e3f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52a6e3f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2a6e3f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52a6e3f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c7fc47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c7fc47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2c7fc47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2c7fc47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2c7fc47a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2c7fc47a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2c7fc47a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2c7fc47a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2c7fc4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2c7fc4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2c7fc47a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2c7fc47a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c7fc47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c7fc47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2c7fc47a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2c7fc47a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2c7fc47a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2c7fc47a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2c7fc47a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2c7fc47a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52a6e3f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52a6e3f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2a6e3f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2a6e3f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PBb4u8Ujfk2jwp-Emh0CJhpSjm6fTGf9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up, coffee, food, beverage&#10;&#10;Description automatically generated" id="54" name="Google Shape;54;p13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5" y="8"/>
            <a:ext cx="914398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028020" y="815340"/>
            <a:ext cx="7080000" cy="19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" sz="5400">
                <a:solidFill>
                  <a:srgbClr val="FFFFFF"/>
                </a:solidFill>
              </a:rPr>
              <a:t>IBM Course Seven</a:t>
            </a:r>
            <a:endParaRPr sz="5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" sz="4000">
                <a:solidFill>
                  <a:srgbClr val="FFFFFF"/>
                </a:solidFill>
              </a:rPr>
              <a:t>Data Analysis Using Python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28020" y="2932987"/>
            <a:ext cx="7080000" cy="10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100">
                <a:solidFill>
                  <a:srgbClr val="FFFFFF"/>
                </a:solidFill>
              </a:rPr>
              <a:t>Week Four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the following: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Squared Error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Pearson Correlation Coefficient -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discuss how it affects the lines that you were trying to plot in the previous activity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(MLR)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y^ = b0+b1x1+b2x2+b3x3+............+bnxn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Python runs it?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25">
                <a:solidFill>
                  <a:srgbClr val="FF0000"/>
                </a:solidFill>
              </a:rPr>
              <a:t>Import Libraries:</a:t>
            </a:r>
            <a:endParaRPr sz="6325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From sklearn in linear-model import LinearRegression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>
                <a:solidFill>
                  <a:srgbClr val="FF0000"/>
                </a:solidFill>
              </a:rPr>
              <a:t>Build a function first:</a:t>
            </a:r>
            <a:endParaRPr sz="6325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 = LinearRegression()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Lm.intercept_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Lm.coefficient_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X = df[[‘Depenedent Variable’]]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Y = df[[‘Target Variable’]]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lm.fit(X,Y)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yhat = lm.predict(x,y)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df[[‘dependent var 1’ , ‘dependent var 2’ , ‘dependent var 3’]]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lm.fit(z, df[‘target variable’]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Yhat = lm.predict(z)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Linear Regression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goal of polynomial regression is to model a non-linear relationship between the independent and dependent variables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General equation: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y^= b0 + b1x + b2x</a:t>
            </a:r>
            <a:r>
              <a:rPr baseline="30000" lang="en" sz="2800">
                <a:solidFill>
                  <a:schemeClr val="dk1"/>
                </a:solidFill>
              </a:rPr>
              <a:t>2</a:t>
            </a:r>
            <a:r>
              <a:rPr lang="en" sz="2800">
                <a:solidFill>
                  <a:schemeClr val="dk1"/>
                </a:solidFill>
              </a:rPr>
              <a:t> +⋯ +bnx</a:t>
            </a:r>
            <a:r>
              <a:rPr baseline="30000" lang="en" sz="2800">
                <a:solidFill>
                  <a:schemeClr val="dk1"/>
                </a:solidFill>
              </a:rPr>
              <a:t>n </a:t>
            </a:r>
            <a:r>
              <a:rPr lang="en" sz="2800">
                <a:solidFill>
                  <a:schemeClr val="dk1"/>
                </a:solidFill>
              </a:rPr>
              <a:t> - Equation of the order “n”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= np.polyfit(x,y,n)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= poly1d(f)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 and Pipelines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875"/>
            <a:ext cx="8520599" cy="19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Do!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Lab, learn how to construct a pipeline!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your breakout rooms, find examples over the internet that will help you with practicing Pipeline construction!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4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Objectives</a:t>
            </a:r>
            <a:endParaRPr sz="42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Describe using R</a:t>
            </a:r>
            <a:r>
              <a:rPr baseline="30000" lang="en" sz="2400"/>
              <a:t>2 </a:t>
            </a:r>
            <a:r>
              <a:rPr lang="en" sz="2400"/>
              <a:t>and MSE using in sample evaluation</a:t>
            </a:r>
            <a:endParaRPr sz="2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3166000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how to progress polynomial regression and pipelines in Python</a:t>
            </a:r>
            <a:endParaRPr sz="22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2300550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the use of model evaluation using visualisation</a:t>
            </a:r>
            <a:endParaRPr sz="2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02450" y="1569325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</a:t>
            </a:r>
            <a:r>
              <a:rPr lang="en" sz="2200"/>
              <a:t> how to process linear regression in Python</a:t>
            </a:r>
            <a:endParaRPr sz="22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3657175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using prediction and decision </a:t>
            </a:r>
            <a:r>
              <a:rPr lang="en" sz="2200"/>
              <a:t>making</a:t>
            </a:r>
            <a:r>
              <a:rPr lang="en" sz="2200"/>
              <a:t> in model creation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a model?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model </a:t>
            </a:r>
            <a:r>
              <a:rPr lang="en" sz="2800">
                <a:solidFill>
                  <a:schemeClr val="dk1"/>
                </a:solidFill>
              </a:rPr>
              <a:t>is </a:t>
            </a:r>
            <a:r>
              <a:rPr lang="en" sz="2800">
                <a:solidFill>
                  <a:schemeClr val="dk1"/>
                </a:solidFill>
              </a:rPr>
              <a:t>simply a system for mapping inputs to outputs.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For example, if we want to predict house prices, we could make a model that takes in the square footage of a house and outputs a price.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model represents a theory about a problem: there is some connection between the square footage and the price and we make a model to learn that relationship.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Models are useful because we can use them to predict the values of outputs for new data points given the inputs.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model development or model fitting?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Model fitting is a measure of how well a machine learning model generalizes to similar data to that on which it was trained.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model that is well-fitted produces more accurate outcomes.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statistical method that allows us to summarize and study relationships between two continuous (quantitative) variables: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One variable, denoted x, is regarded as the predictor, explanatory, or independent variable.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other variable, denoted y, is regarded as the response, outcome, or dependent variable.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10500"/>
            <a:ext cx="85206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know before you jump to Linear Regression?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Mathematical/Statistical equation is trying to establish a relationship between two variables as mentioned before. This relationship could be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Deterministic: where the relationship between two variables is explained perfectly - eg. All scientific formulae (Hooke’s Law, Ohm’s Law, Circumference)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Statistical: Where the relationship between two variables exists, but is not explained perfectly -eg. </a:t>
            </a:r>
            <a:r>
              <a:rPr lang="en"/>
              <a:t>Height and weight — as height increases, you'd expect weight to increase, but not perfectly.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39"/>
              <a:t>Linear Regression Model tries and explains the statistical relationship!</a:t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Y^ = b0+b1x1</a:t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Where: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y^ = is the predicted response (or fitted value) for experimental unit 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Y1 = denotes the observed response for experimental unit i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X1 =  denotes the predictor value for experimental unit i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B0 = Intercept of the line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B1 = slope of the line</a:t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try Something!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22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https://drive.google.com/file/d/1PBb4u8Ujfk2jwp-Emh0CJhpSjm6fTGf9/view?usp=sharing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data in the above file to create a scatter plot and find the best </a:t>
            </a:r>
            <a:r>
              <a:rPr lang="en"/>
              <a:t>fitting</a:t>
            </a:r>
            <a:r>
              <a:rPr lang="en"/>
              <a:t> line that runs through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you have the line, cross check with your peers if they have the same line as you, discuss if it is any different!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have 30 mins for the </a:t>
            </a:r>
            <a:r>
              <a:rPr lang="en"/>
              <a:t>exercise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 from the activity?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