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408729d3a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c408729d3a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408729d3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408729d3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408729d3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408729d3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408729d3a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408729d3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408729d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408729d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408729d3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408729d3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408729d3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408729d3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408729d3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408729d3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408729d3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408729d3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408729d3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408729d3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408729d3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408729d3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408729d3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408729d3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elitedatascience.com/overfitting-in-machine-learn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cup, coffee, food, beverage&#10;&#10;Description automatically generated" id="54" name="Google Shape;54;p13"/>
          <p:cNvPicPr preferRelativeResize="0"/>
          <p:nvPr/>
        </p:nvPicPr>
        <p:blipFill rotWithShape="1">
          <a:blip r:embed="rId4">
            <a:alphaModFix amt="35000"/>
          </a:blip>
          <a:srcRect b="0" l="0" r="0" t="0"/>
          <a:stretch/>
        </p:blipFill>
        <p:spPr>
          <a:xfrm>
            <a:off x="15" y="8"/>
            <a:ext cx="9143983" cy="514349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1028020" y="815340"/>
            <a:ext cx="7080000" cy="1986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Sorts Mill Goudy"/>
              <a:buNone/>
            </a:pPr>
            <a:r>
              <a:rPr lang="en" sz="5400">
                <a:solidFill>
                  <a:srgbClr val="FFFFFF"/>
                </a:solidFill>
              </a:rPr>
              <a:t>IBM Course Seven</a:t>
            </a:r>
            <a:endParaRPr sz="5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Sorts Mill Goudy"/>
              <a:buNone/>
            </a:pPr>
            <a:r>
              <a:rPr lang="en" sz="4000">
                <a:solidFill>
                  <a:srgbClr val="FFFFFF"/>
                </a:solidFill>
              </a:rPr>
              <a:t>Data Analysis Using Python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028020" y="2932987"/>
            <a:ext cx="7080000" cy="1048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2100">
                <a:solidFill>
                  <a:srgbClr val="FFFFFF"/>
                </a:solidFill>
              </a:rPr>
              <a:t>Week Five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Regression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Prevents </a:t>
            </a:r>
            <a:r>
              <a:rPr lang="en"/>
              <a:t>Overfitting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sklearn.linear-model import Ridge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RidgeModel = Ridge(alpha=0.1)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RidgeModel.fit(X,Y)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Yhat = RidgeModel.predict(Y)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Search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broken into 3 sets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Validation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Test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-125"/>
            <a:ext cx="8520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 =[{‘alpha’ : [1, 10, 100, 1000]}]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sklearn.linear-model import Ridge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sklearn.model-selection import GridSearchCV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Parameters1 = [{‘alpha’:[0.001,0.1,1,10]}]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RR=Ridge()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Grid1 = GridSearchCV(RR, parameters1, cv = 4)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Grid1.fit(x_data[[‘Variable 1’ , ‘Variable 2’]], y_data)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Grid1. Best_estimator_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Scores = Grid1.CV_results_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Scores[‘mean_test_score’]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526100" y="1283075"/>
            <a:ext cx="3999900" cy="8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Demonstrate the process of model refinement</a:t>
            </a:r>
            <a:endParaRPr sz="22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64100" y="2510375"/>
            <a:ext cx="3999900" cy="8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Demonstrate the process of ridge regression</a:t>
            </a:r>
            <a:endParaRPr sz="2200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526100" y="3657325"/>
            <a:ext cx="3999900" cy="8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Demonstrate the use of Grid search in Python</a:t>
            </a:r>
            <a:endParaRPr sz="2200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4897775" y="2293975"/>
            <a:ext cx="3999900" cy="8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Demonstrate the handling of fitting, underfitting, overfitting and model selection in Python</a:t>
            </a:r>
            <a:endParaRPr sz="22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832400" y="1152475"/>
            <a:ext cx="3999900" cy="8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Demonstrate the process of model evaluation in Python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test data, train data and validation data?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0000"/>
                </a:solidFill>
              </a:rPr>
              <a:t>Training Dataset</a:t>
            </a:r>
            <a:r>
              <a:rPr lang="en" sz="2800">
                <a:solidFill>
                  <a:schemeClr val="dk1"/>
                </a:solidFill>
              </a:rPr>
              <a:t>: The sample of data used to fit the model.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0000"/>
                </a:solidFill>
              </a:rPr>
              <a:t>Validation Dataset</a:t>
            </a:r>
            <a:r>
              <a:rPr lang="en" sz="2800">
                <a:solidFill>
                  <a:schemeClr val="dk1"/>
                </a:solidFill>
              </a:rPr>
              <a:t>: The sample of data used to provide an unbiased evaluation of a model fit on the training dataset while tuning model hyperparameters. The evaluation becomes more biased as skill on the validation dataset is incorporated into the model configuration.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0000"/>
                </a:solidFill>
              </a:rPr>
              <a:t>Test Dataset</a:t>
            </a:r>
            <a:r>
              <a:rPr lang="en" sz="2800">
                <a:solidFill>
                  <a:schemeClr val="dk1"/>
                </a:solidFill>
              </a:rPr>
              <a:t>: The sample of data used to provide an unbiased evaluation of a final model fit on the training dataset.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data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75" y="1152475"/>
            <a:ext cx="8020050" cy="358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train_test_split()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X_train,x_test,y_train,y_test = train_test_split(x_data, y_data, test_size = 0.3, randome_state =0)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Scores = cross_val_score(lr, x_data, y_data, cv =3)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np.mean(scores)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Yhat = cross_val_predict(lr2e, x_data, y_data, cv = 3)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Overfitting and Underfitting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650" y="1798625"/>
            <a:ext cx="7686675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Underfitting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Trying to create a linear model with non linear data.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Having too little data to build an accurate model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Model is too simple, has too few features</a:t>
            </a:r>
            <a:endParaRPr/>
          </a:p>
        </p:txBody>
      </p:sp>
      <p:sp>
        <p:nvSpPr>
          <p:cNvPr id="103" name="Google Shape;103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Remedies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more features during Feature Selection.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Engineer additional features within the scope of your problem that makes sense.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Overfitting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Causes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primary cause of models being overfit is that the algorithm captured the “noise” of the data.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Overfitting occurs when the model fits the data too well.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overfit model shows low bias and high variance.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model is excessively complicated likely due to redundant features.</a:t>
            </a:r>
            <a:endParaRPr/>
          </a:p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Remedies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K-fold cross validation (refer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Train with more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Remove features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