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  <p:sldMasterId id="2147483736" r:id="rId5"/>
    <p:sldMasterId id="2147483751" r:id="rId6"/>
  </p:sldMasterIdLst>
  <p:notesMasterIdLst>
    <p:notesMasterId r:id="rId13"/>
  </p:notesMasterIdLst>
  <p:handoutMasterIdLst>
    <p:handoutMasterId r:id="rId14"/>
  </p:handoutMasterIdLst>
  <p:sldIdLst>
    <p:sldId id="638" r:id="rId7"/>
    <p:sldId id="640" r:id="rId8"/>
    <p:sldId id="644" r:id="rId9"/>
    <p:sldId id="645" r:id="rId10"/>
    <p:sldId id="646" r:id="rId11"/>
    <p:sldId id="639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anne Hancock" initials="SH" lastIdx="1" clrIdx="0">
    <p:extLst>
      <p:ext uri="{19B8F6BF-5375-455C-9EA6-DF929625EA0E}">
        <p15:presenceInfo xmlns:p15="http://schemas.microsoft.com/office/powerpoint/2012/main" userId="S::shia7041@esri.com::46a39a21-fb14-4886-816a-87ed4debfce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87E"/>
    <a:srgbClr val="37335B"/>
    <a:srgbClr val="3811FB"/>
    <a:srgbClr val="2303C5"/>
    <a:srgbClr val="135534"/>
    <a:srgbClr val="CCE8DA"/>
    <a:srgbClr val="2D2B4B"/>
    <a:srgbClr val="322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87E773-AEED-4A0C-ADCE-07463BC66091}" v="11" dt="2022-11-19T17:17:33.2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52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11/21/2022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914479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9255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23762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6068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11/21/2022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7943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1263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3080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28343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11/21/2022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3371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11/21/2022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460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6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99370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54354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8648873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833121" y="2428193"/>
            <a:ext cx="8525773" cy="914400"/>
          </a:xfrm>
        </p:spPr>
        <p:txBody>
          <a:bodyPr rIns="0" anchor="b">
            <a:noAutofit/>
          </a:bodyPr>
          <a:lstStyle>
            <a:lvl1pPr algn="ctr">
              <a:defRPr sz="3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28801" y="3465218"/>
            <a:ext cx="8534401" cy="914400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Name of Presenter(s)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91B51-25EE-0147-9293-37E16A70024E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3894" y="572078"/>
            <a:ext cx="1274495" cy="4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21382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EFD86-78C4-084A-B0B5-04A7A3431B3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4236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2625" y="682625"/>
            <a:ext cx="10826496" cy="369332"/>
          </a:xfrm>
        </p:spPr>
        <p:txBody>
          <a:bodyPr/>
          <a:lstStyle>
            <a:lvl1pPr>
              <a:defRPr lang="en-US" sz="2400" b="1" kern="1200" spc="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82625" y="1097309"/>
            <a:ext cx="10826496" cy="246221"/>
          </a:xfrm>
        </p:spPr>
        <p:txBody>
          <a:bodyPr anchor="t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0" indent="0">
              <a:buNone/>
              <a:defRPr sz="1400"/>
            </a:lvl2pPr>
            <a:lvl3pPr marL="0" indent="0">
              <a:buNone/>
              <a:defRPr sz="1400"/>
            </a:lvl3pPr>
            <a:lvl4pPr marL="0" indent="0">
              <a:buNone/>
              <a:defRPr sz="1400"/>
            </a:lvl4pPr>
            <a:lvl5pPr marL="0" indent="0">
              <a:buNone/>
              <a:defRPr sz="1400"/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914400" y="1828804"/>
            <a:ext cx="10369296" cy="3427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DF95B-0B80-6A4D-A813-6F9D9F38EBA2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73952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828800"/>
            <a:ext cx="10369296" cy="34290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defRPr sz="1400"/>
            </a:lvl4pPr>
            <a:lvl5pPr>
              <a:lnSpc>
                <a:spcPts val="1800"/>
              </a:lnSpc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87263" y="6177085"/>
            <a:ext cx="10826495" cy="215444"/>
          </a:xfrm>
        </p:spPr>
        <p:txBody>
          <a:bodyPr anchor="b">
            <a:spAutoFit/>
          </a:bodyPr>
          <a:lstStyle>
            <a:lvl1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65000"/>
                </a:schemeClr>
              </a:buClr>
              <a:buSzPts val="1100"/>
              <a:buFont typeface="Arial"/>
              <a:buNone/>
              <a:tabLst/>
              <a:defRPr lang="en-US" sz="1400" b="0" i="1" kern="1200" baseline="0" dirty="0" smtClean="0">
                <a:solidFill>
                  <a:schemeClr val="tx2"/>
                </a:solidFill>
                <a:latin typeface="+mn-lt"/>
                <a:ea typeface="+mn-ea"/>
                <a:cs typeface="Arial"/>
              </a:defRPr>
            </a:lvl1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5AC9-5819-304B-AB8A-EC561A98EE5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61088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and Tagl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682625"/>
            <a:ext cx="10826496" cy="36933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1"/>
          <p:cNvSpPr>
            <a:spLocks noGrp="1"/>
          </p:cNvSpPr>
          <p:nvPr>
            <p:ph sz="quarter" idx="18"/>
          </p:nvPr>
        </p:nvSpPr>
        <p:spPr>
          <a:xfrm>
            <a:off x="914400" y="1828800"/>
            <a:ext cx="10369296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85800" y="1097309"/>
            <a:ext cx="10826496" cy="246221"/>
          </a:xfrm>
        </p:spPr>
        <p:txBody>
          <a:bodyPr vert="horz" wrap="square" lIns="0" tIns="0" rIns="0" bIns="0" rtlCol="0" anchor="t">
            <a:sp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1600" b="1" kern="1200" dirty="0" smtClean="0">
                <a:solidFill>
                  <a:srgbClr val="94E6FF"/>
                </a:solidFill>
                <a:latin typeface="+mj-lt"/>
                <a:ea typeface="+mj-ea"/>
                <a:cs typeface="Arial"/>
              </a:defRPr>
            </a:lvl1pPr>
            <a:lvl2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2pPr>
            <a:lvl3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3pPr>
            <a:lvl4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4pPr>
            <a:lvl5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j-ea"/>
                <a:cs typeface="Arial"/>
              </a:defRPr>
            </a:lvl5pPr>
          </a:lstStyle>
          <a:p>
            <a:pPr lvl="0"/>
            <a:r>
              <a:rPr lang="en-US"/>
              <a:t>Click to Edit Subtitle (optional)</a:t>
            </a:r>
          </a:p>
        </p:txBody>
      </p:sp>
      <p:sp>
        <p:nvSpPr>
          <p:cNvPr id="12" name="Text Placeholder 25"/>
          <p:cNvSpPr>
            <a:spLocks noGrp="1"/>
          </p:cNvSpPr>
          <p:nvPr>
            <p:ph type="body" sz="quarter" idx="20" hasCustomPrompt="1"/>
          </p:nvPr>
        </p:nvSpPr>
        <p:spPr>
          <a:xfrm>
            <a:off x="685800" y="6185356"/>
            <a:ext cx="10826496" cy="215444"/>
          </a:xfrm>
        </p:spPr>
        <p:txBody>
          <a:bodyPr anchor="b">
            <a:spAutoFit/>
          </a:bodyPr>
          <a:lstStyle>
            <a:lvl1pPr marL="0" indent="0" algn="r">
              <a:spcBef>
                <a:spcPts val="0"/>
              </a:spcBef>
              <a:spcAft>
                <a:spcPts val="0"/>
              </a:spcAft>
              <a:buNone/>
              <a:defRPr sz="1400" b="0" i="1" baseline="0">
                <a:solidFill>
                  <a:schemeClr val="tx2"/>
                </a:solidFill>
              </a:defRPr>
            </a:lvl1pPr>
            <a:lvl2pPr marL="0" indent="0" algn="r">
              <a:buNone/>
              <a:defRPr sz="1600"/>
            </a:lvl2pPr>
            <a:lvl3pPr marL="0" indent="0" algn="r">
              <a:buNone/>
              <a:defRPr sz="1600"/>
            </a:lvl3pPr>
            <a:lvl4pPr marL="0" indent="0" algn="r">
              <a:buNone/>
              <a:defRPr sz="1600"/>
            </a:lvl4pPr>
            <a:lvl5pPr marL="0" indent="0" algn="r">
              <a:buNone/>
              <a:defRPr sz="1600"/>
            </a:lvl5pPr>
          </a:lstStyle>
          <a:p>
            <a:pPr lvl="0"/>
            <a:r>
              <a:rPr lang="en-US"/>
              <a:t>Click to Edit Tagline (optional)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776409" y="1514615"/>
            <a:ext cx="1219201" cy="91440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noAutofit/>
          </a:bodyPr>
          <a:lstStyle/>
          <a:p>
            <a:pPr algn="l" eaLnBrk="0" hangingPunct="0">
              <a:lnSpc>
                <a:spcPts val="1800"/>
              </a:lnSpc>
            </a:pPr>
            <a:endParaRPr lang="en-US" sz="1400" b="1">
              <a:ea typeface="+mn-ea"/>
              <a:cs typeface="+mn-cs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F111-1245-FB4C-ACB7-129F68E66232}" type="datetime1">
              <a:rPr lang="en-US" smtClean="0"/>
              <a:t>11/21/2022</a:t>
            </a:fld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40522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C21C6-642C-6F4C-B53C-06F3F35CEF14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68048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without Graphic (center justifi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E3BE2-FFFE-0B46-AE5A-CBB4C5FEC6FC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64937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1994C-B8B3-A740-949B-C8D716F26A7F}" type="datetime1">
              <a:rPr lang="en-US" smtClean="0"/>
              <a:t>11/21/2022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30487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>
      <p:bgPr>
        <a:gradFill flip="none" rotWithShape="1">
          <a:gsLst>
            <a:gs pos="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10"/>
          <p:cNvSpPr/>
          <p:nvPr/>
        </p:nvSpPr>
        <p:spPr bwMode="auto">
          <a:xfrm flipV="1">
            <a:off x="8866909" y="0"/>
            <a:ext cx="3325091" cy="6865698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/>
        </p:nvSpPr>
        <p:spPr bwMode="auto">
          <a:xfrm rot="5400000" flipH="1">
            <a:off x="5083849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2" name="Parallelogram 10"/>
          <p:cNvSpPr/>
          <p:nvPr/>
        </p:nvSpPr>
        <p:spPr bwMode="auto">
          <a:xfrm rot="16200000" flipH="1" flipV="1">
            <a:off x="5083850" y="-250150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4401" y="3512743"/>
            <a:ext cx="8221903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2732670"/>
            <a:ext cx="8683723" cy="738664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4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Section Title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7F20F-8413-1548-BF61-558511100DB7}" type="datetime1">
              <a:rPr lang="en-US" smtClean="0"/>
              <a:t>11/21/2022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35290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icture with Caption">
    <p:bg>
      <p:bgPr>
        <a:gradFill flip="none" rotWithShape="1">
          <a:gsLst>
            <a:gs pos="1000">
              <a:srgbClr val="0078C3"/>
            </a:gs>
            <a:gs pos="100000">
              <a:srgbClr val="0A1446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10"/>
          <p:cNvSpPr/>
          <p:nvPr/>
        </p:nvSpPr>
        <p:spPr bwMode="auto">
          <a:xfrm flipH="1">
            <a:off x="1" y="2"/>
            <a:ext cx="5497956" cy="6865697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7956" h="6865697">
                <a:moveTo>
                  <a:pt x="0" y="0"/>
                </a:moveTo>
                <a:lnTo>
                  <a:pt x="5497956" y="0"/>
                </a:lnTo>
                <a:lnTo>
                  <a:pt x="5497956" y="6858000"/>
                </a:lnTo>
                <a:lnTo>
                  <a:pt x="2747818" y="686569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6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8" name="Parallelogram 10"/>
          <p:cNvSpPr/>
          <p:nvPr/>
        </p:nvSpPr>
        <p:spPr bwMode="auto">
          <a:xfrm rot="16200000" flipH="1" flipV="1">
            <a:off x="4707461" y="-626538"/>
            <a:ext cx="277707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icture Placeholder 8"/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684213" y="1757363"/>
            <a:ext cx="5943600" cy="3343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anchor="ctr"/>
          <a:lstStyle>
            <a:lvl1pPr marL="0" indent="0" algn="ctr">
              <a:buNone/>
              <a:defRPr sz="1800" baseline="0"/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Click icon to insert Picture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76871" y="3582548"/>
            <a:ext cx="4527741" cy="338554"/>
          </a:xfrm>
          <a:noFill/>
        </p:spPr>
        <p:txBody>
          <a:bodyPr wrap="square" anchor="t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Presenter(s)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76871" y="2348110"/>
            <a:ext cx="4527741" cy="1169551"/>
          </a:xfrm>
        </p:spPr>
        <p:txBody>
          <a:bodyPr wrap="square" anchor="b">
            <a:sp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en-US" sz="3800" b="1" i="0" kern="1200" cap="none" baseline="0">
                <a:solidFill>
                  <a:schemeClr val="tx1"/>
                </a:solidFill>
                <a:effectLst/>
                <a:latin typeface="+mj-lt"/>
                <a:ea typeface="+mj-ea"/>
                <a:cs typeface="Arial"/>
              </a:defRPr>
            </a:lvl1pPr>
          </a:lstStyle>
          <a:p>
            <a:r>
              <a:rPr kumimoji="0" lang="en-US"/>
              <a:t>Click to Edit </a:t>
            </a:r>
            <a:br>
              <a:rPr kumimoji="0" lang="en-US"/>
            </a:br>
            <a:r>
              <a:rPr kumimoji="0" lang="en-US"/>
              <a:t>Demo Title</a:t>
            </a:r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A6FB-FDD3-A446-B5AE-30BBE73852D8}" type="datetime1">
              <a:rPr lang="en-US" smtClean="0"/>
              <a:t>11/21/2022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782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Only_User Screen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User Screens Title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D0726-017F-9249-8B2E-2A4DDB444ED8}" type="datetime1">
              <a:rPr lang="en-US" smtClean="0"/>
              <a:t>11/21/2022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85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wo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304" y="1990427"/>
            <a:ext cx="10367433" cy="1477328"/>
          </a:xfrm>
        </p:spPr>
        <p:txBody>
          <a:bodyPr anchor="b"/>
          <a:lstStyle>
            <a:lvl1pPr>
              <a:spcAft>
                <a:spcPts val="0"/>
              </a:spcAft>
              <a:defRPr sz="9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BIG Word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304" y="3467761"/>
            <a:ext cx="10367433" cy="615553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>
              <a:spcAft>
                <a:spcPts val="0"/>
              </a:spcAft>
              <a:buFontTx/>
              <a:buNone/>
              <a:defRPr lang="en-US" sz="4000" b="1" baseline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Smaller word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7C214-390A-F944-BF27-73F37F4360F9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88112"/>
      </p:ext>
    </p:extLst>
  </p:cSld>
  <p:clrMapOvr>
    <a:masterClrMapping/>
  </p:clrMapOvr>
  <p:transition spd="med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284" y="2625441"/>
            <a:ext cx="7315200" cy="461665"/>
          </a:xfrm>
        </p:spPr>
        <p:txBody>
          <a:bodyPr anchor="b"/>
          <a:lstStyle>
            <a:lvl1pPr>
              <a:spcAft>
                <a:spcPts val="0"/>
              </a:spcAft>
              <a:defRPr sz="3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“Quote”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4" y="3683197"/>
            <a:ext cx="7315200" cy="400110"/>
          </a:xfrm>
          <a:noFill/>
        </p:spPr>
        <p:txBody>
          <a:bodyPr vert="horz" wrap="square" lIns="0" tIns="0" rIns="0" bIns="0" rtlCol="0" anchor="t">
            <a:spAutoFit/>
          </a:bodyPr>
          <a:lstStyle>
            <a:lvl1pPr marL="0" indent="0" algn="r">
              <a:spcAft>
                <a:spcPts val="0"/>
              </a:spcAft>
              <a:buFontTx/>
              <a:buNone/>
              <a:defRPr lang="en-US" sz="2600" b="0" baseline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j-lt"/>
                <a:ea typeface="+mj-ea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>
              <a:spcBef>
                <a:spcPct val="0"/>
              </a:spcBef>
            </a:pPr>
            <a:r>
              <a:rPr lang="en-US"/>
              <a:t>Name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5C2B-15EC-3348-B6CD-75D75F51F610}" type="datetime1">
              <a:rPr lang="en-US" smtClean="0"/>
              <a:t>11/21/2022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5998"/>
      </p:ext>
    </p:extLst>
  </p:cSld>
  <p:clrMapOvr>
    <a:masterClrMapping/>
  </p:clrMapOvr>
  <p:transition spd="med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s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10"/>
          <p:cNvSpPr/>
          <p:nvPr userDrawn="1"/>
        </p:nvSpPr>
        <p:spPr bwMode="auto">
          <a:xfrm rot="16811740" flipH="1">
            <a:off x="2821442" y="-2136101"/>
            <a:ext cx="6318215" cy="12766191"/>
          </a:xfrm>
          <a:custGeom>
            <a:avLst/>
            <a:gdLst>
              <a:gd name="connsiteX0" fmla="*/ 0 w 5497956"/>
              <a:gd name="connsiteY0" fmla="*/ 0 h 6858000"/>
              <a:gd name="connsiteX1" fmla="*/ 5497956 w 5497956"/>
              <a:gd name="connsiteY1" fmla="*/ 0 h 6858000"/>
              <a:gd name="connsiteX2" fmla="*/ 5497956 w 5497956"/>
              <a:gd name="connsiteY2" fmla="*/ 6858000 h 6858000"/>
              <a:gd name="connsiteX3" fmla="*/ 0 w 5497956"/>
              <a:gd name="connsiteY3" fmla="*/ 6858000 h 6858000"/>
              <a:gd name="connsiteX4" fmla="*/ 0 w 5497956"/>
              <a:gd name="connsiteY4" fmla="*/ 0 h 6858000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5497956 w 5497956"/>
              <a:gd name="connsiteY2" fmla="*/ 6858000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6865697"/>
              <a:gd name="connsiteX1" fmla="*/ 5497956 w 5497956"/>
              <a:gd name="connsiteY1" fmla="*/ 0 h 6865697"/>
              <a:gd name="connsiteX2" fmla="*/ 3826999 w 5497956"/>
              <a:gd name="connsiteY2" fmla="*/ 4279505 h 6865697"/>
              <a:gd name="connsiteX3" fmla="*/ 2747818 w 5497956"/>
              <a:gd name="connsiteY3" fmla="*/ 6865697 h 6865697"/>
              <a:gd name="connsiteX4" fmla="*/ 0 w 5497956"/>
              <a:gd name="connsiteY4" fmla="*/ 0 h 6865697"/>
              <a:gd name="connsiteX0" fmla="*/ 0 w 5497956"/>
              <a:gd name="connsiteY0" fmla="*/ 0 h 5277653"/>
              <a:gd name="connsiteX1" fmla="*/ 5497956 w 5497956"/>
              <a:gd name="connsiteY1" fmla="*/ 0 h 5277653"/>
              <a:gd name="connsiteX2" fmla="*/ 3826999 w 5497956"/>
              <a:gd name="connsiteY2" fmla="*/ 4279505 h 5277653"/>
              <a:gd name="connsiteX3" fmla="*/ 2377650 w 5497956"/>
              <a:gd name="connsiteY3" fmla="*/ 5277653 h 5277653"/>
              <a:gd name="connsiteX4" fmla="*/ 0 w 5497956"/>
              <a:gd name="connsiteY4" fmla="*/ 0 h 5277653"/>
              <a:gd name="connsiteX0" fmla="*/ 0 w 3863432"/>
              <a:gd name="connsiteY0" fmla="*/ 2222226 h 5277653"/>
              <a:gd name="connsiteX1" fmla="*/ 3863432 w 3863432"/>
              <a:gd name="connsiteY1" fmla="*/ 0 h 5277653"/>
              <a:gd name="connsiteX2" fmla="*/ 2192475 w 3863432"/>
              <a:gd name="connsiteY2" fmla="*/ 4279505 h 5277653"/>
              <a:gd name="connsiteX3" fmla="*/ 743126 w 3863432"/>
              <a:gd name="connsiteY3" fmla="*/ 5277653 h 5277653"/>
              <a:gd name="connsiteX4" fmla="*/ 0 w 3863432"/>
              <a:gd name="connsiteY4" fmla="*/ 2222226 h 5277653"/>
              <a:gd name="connsiteX0" fmla="*/ 0 w 4172478"/>
              <a:gd name="connsiteY0" fmla="*/ 1085159 h 4140586"/>
              <a:gd name="connsiteX1" fmla="*/ 4172478 w 4172478"/>
              <a:gd name="connsiteY1" fmla="*/ 0 h 4140586"/>
              <a:gd name="connsiteX2" fmla="*/ 2192475 w 4172478"/>
              <a:gd name="connsiteY2" fmla="*/ 3142438 h 4140586"/>
              <a:gd name="connsiteX3" fmla="*/ 743126 w 4172478"/>
              <a:gd name="connsiteY3" fmla="*/ 4140586 h 4140586"/>
              <a:gd name="connsiteX4" fmla="*/ 0 w 4172478"/>
              <a:gd name="connsiteY4" fmla="*/ 1085159 h 4140586"/>
              <a:gd name="connsiteX0" fmla="*/ 0 w 3868783"/>
              <a:gd name="connsiteY0" fmla="*/ 887305 h 4140586"/>
              <a:gd name="connsiteX1" fmla="*/ 3868783 w 3868783"/>
              <a:gd name="connsiteY1" fmla="*/ 0 h 4140586"/>
              <a:gd name="connsiteX2" fmla="*/ 1888780 w 3868783"/>
              <a:gd name="connsiteY2" fmla="*/ 3142438 h 4140586"/>
              <a:gd name="connsiteX3" fmla="*/ 439431 w 3868783"/>
              <a:gd name="connsiteY3" fmla="*/ 4140586 h 4140586"/>
              <a:gd name="connsiteX4" fmla="*/ 0 w 3868783"/>
              <a:gd name="connsiteY4" fmla="*/ 887305 h 4140586"/>
              <a:gd name="connsiteX0" fmla="*/ 269818 w 4138601"/>
              <a:gd name="connsiteY0" fmla="*/ 887305 h 3536775"/>
              <a:gd name="connsiteX1" fmla="*/ 4138601 w 4138601"/>
              <a:gd name="connsiteY1" fmla="*/ 0 h 3536775"/>
              <a:gd name="connsiteX2" fmla="*/ 2158598 w 4138601"/>
              <a:gd name="connsiteY2" fmla="*/ 3142438 h 3536775"/>
              <a:gd name="connsiteX3" fmla="*/ 0 w 4138601"/>
              <a:gd name="connsiteY3" fmla="*/ 3536775 h 3536775"/>
              <a:gd name="connsiteX4" fmla="*/ 269818 w 4138601"/>
              <a:gd name="connsiteY4" fmla="*/ 887305 h 3536775"/>
              <a:gd name="connsiteX0" fmla="*/ 269818 w 4138601"/>
              <a:gd name="connsiteY0" fmla="*/ 887305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269818 w 4138601"/>
              <a:gd name="connsiteY4" fmla="*/ 887305 h 3635085"/>
              <a:gd name="connsiteX0" fmla="*/ 453784 w 4138601"/>
              <a:gd name="connsiteY0" fmla="*/ 250562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453784 w 4138601"/>
              <a:gd name="connsiteY4" fmla="*/ 250562 h 3635085"/>
              <a:gd name="connsiteX0" fmla="*/ 1391303 w 4138601"/>
              <a:gd name="connsiteY0" fmla="*/ 75768 h 3635085"/>
              <a:gd name="connsiteX1" fmla="*/ 4138601 w 4138601"/>
              <a:gd name="connsiteY1" fmla="*/ 0 h 3635085"/>
              <a:gd name="connsiteX2" fmla="*/ 2376678 w 4138601"/>
              <a:gd name="connsiteY2" fmla="*/ 3635085 h 3635085"/>
              <a:gd name="connsiteX3" fmla="*/ 0 w 4138601"/>
              <a:gd name="connsiteY3" fmla="*/ 3536775 h 3635085"/>
              <a:gd name="connsiteX4" fmla="*/ 1391303 w 4138601"/>
              <a:gd name="connsiteY4" fmla="*/ 75768 h 3635085"/>
              <a:gd name="connsiteX0" fmla="*/ 1391303 w 4138601"/>
              <a:gd name="connsiteY0" fmla="*/ 75768 h 3536775"/>
              <a:gd name="connsiteX1" fmla="*/ 4138601 w 4138601"/>
              <a:gd name="connsiteY1" fmla="*/ 0 h 3536775"/>
              <a:gd name="connsiteX2" fmla="*/ 1273242 w 4138601"/>
              <a:gd name="connsiteY2" fmla="*/ 3407480 h 3536775"/>
              <a:gd name="connsiteX3" fmla="*/ 0 w 4138601"/>
              <a:gd name="connsiteY3" fmla="*/ 3536775 h 3536775"/>
              <a:gd name="connsiteX4" fmla="*/ 1391303 w 4138601"/>
              <a:gd name="connsiteY4" fmla="*/ 75768 h 3536775"/>
              <a:gd name="connsiteX0" fmla="*/ 1391303 w 3058684"/>
              <a:gd name="connsiteY0" fmla="*/ 103474 h 3564481"/>
              <a:gd name="connsiteX1" fmla="*/ 3058684 w 3058684"/>
              <a:gd name="connsiteY1" fmla="*/ 0 h 3564481"/>
              <a:gd name="connsiteX2" fmla="*/ 1273242 w 3058684"/>
              <a:gd name="connsiteY2" fmla="*/ 3435186 h 3564481"/>
              <a:gd name="connsiteX3" fmla="*/ 0 w 3058684"/>
              <a:gd name="connsiteY3" fmla="*/ 3564481 h 3564481"/>
              <a:gd name="connsiteX4" fmla="*/ 1391303 w 3058684"/>
              <a:gd name="connsiteY4" fmla="*/ 103474 h 3564481"/>
              <a:gd name="connsiteX0" fmla="*/ 1521436 w 3188817"/>
              <a:gd name="connsiteY0" fmla="*/ 103474 h 3464355"/>
              <a:gd name="connsiteX1" fmla="*/ 3188817 w 3188817"/>
              <a:gd name="connsiteY1" fmla="*/ 0 h 3464355"/>
              <a:gd name="connsiteX2" fmla="*/ 1403375 w 3188817"/>
              <a:gd name="connsiteY2" fmla="*/ 3435186 h 3464355"/>
              <a:gd name="connsiteX3" fmla="*/ 0 w 3188817"/>
              <a:gd name="connsiteY3" fmla="*/ 3464355 h 3464355"/>
              <a:gd name="connsiteX4" fmla="*/ 1521436 w 3188817"/>
              <a:gd name="connsiteY4" fmla="*/ 103474 h 3464355"/>
              <a:gd name="connsiteX0" fmla="*/ 1521436 w 3188817"/>
              <a:gd name="connsiteY0" fmla="*/ 103474 h 3632772"/>
              <a:gd name="connsiteX1" fmla="*/ 3188817 w 3188817"/>
              <a:gd name="connsiteY1" fmla="*/ 0 h 3632772"/>
              <a:gd name="connsiteX2" fmla="*/ 1626674 w 3188817"/>
              <a:gd name="connsiteY2" fmla="*/ 3632772 h 3632772"/>
              <a:gd name="connsiteX3" fmla="*/ 0 w 3188817"/>
              <a:gd name="connsiteY3" fmla="*/ 3464355 h 3632772"/>
              <a:gd name="connsiteX4" fmla="*/ 1521436 w 3188817"/>
              <a:gd name="connsiteY4" fmla="*/ 103474 h 3632772"/>
              <a:gd name="connsiteX0" fmla="*/ 1521436 w 3605461"/>
              <a:gd name="connsiteY0" fmla="*/ 69855 h 3599153"/>
              <a:gd name="connsiteX1" fmla="*/ 3605461 w 3605461"/>
              <a:gd name="connsiteY1" fmla="*/ 0 h 3599153"/>
              <a:gd name="connsiteX2" fmla="*/ 1626674 w 3605461"/>
              <a:gd name="connsiteY2" fmla="*/ 3599153 h 3599153"/>
              <a:gd name="connsiteX3" fmla="*/ 0 w 3605461"/>
              <a:gd name="connsiteY3" fmla="*/ 3430736 h 3599153"/>
              <a:gd name="connsiteX4" fmla="*/ 1521436 w 3605461"/>
              <a:gd name="connsiteY4" fmla="*/ 69855 h 3599153"/>
              <a:gd name="connsiteX0" fmla="*/ 1488157 w 3605461"/>
              <a:gd name="connsiteY0" fmla="*/ 0 h 3645127"/>
              <a:gd name="connsiteX1" fmla="*/ 3605461 w 3605461"/>
              <a:gd name="connsiteY1" fmla="*/ 45974 h 3645127"/>
              <a:gd name="connsiteX2" fmla="*/ 1626674 w 3605461"/>
              <a:gd name="connsiteY2" fmla="*/ 3645127 h 3645127"/>
              <a:gd name="connsiteX3" fmla="*/ 0 w 3605461"/>
              <a:gd name="connsiteY3" fmla="*/ 3476710 h 3645127"/>
              <a:gd name="connsiteX4" fmla="*/ 1488157 w 3605461"/>
              <a:gd name="connsiteY4" fmla="*/ 0 h 3645127"/>
              <a:gd name="connsiteX0" fmla="*/ 1488157 w 3494077"/>
              <a:gd name="connsiteY0" fmla="*/ 138768 h 3783895"/>
              <a:gd name="connsiteX1" fmla="*/ 3494077 w 3494077"/>
              <a:gd name="connsiteY1" fmla="*/ 0 h 3783895"/>
              <a:gd name="connsiteX2" fmla="*/ 1626674 w 3494077"/>
              <a:gd name="connsiteY2" fmla="*/ 3783895 h 3783895"/>
              <a:gd name="connsiteX3" fmla="*/ 0 w 3494077"/>
              <a:gd name="connsiteY3" fmla="*/ 3615478 h 3783895"/>
              <a:gd name="connsiteX4" fmla="*/ 1488157 w 3494077"/>
              <a:gd name="connsiteY4" fmla="*/ 138768 h 3783895"/>
              <a:gd name="connsiteX0" fmla="*/ 1124549 w 3130469"/>
              <a:gd name="connsiteY0" fmla="*/ 138768 h 3783895"/>
              <a:gd name="connsiteX1" fmla="*/ 3130469 w 3130469"/>
              <a:gd name="connsiteY1" fmla="*/ 0 h 3783895"/>
              <a:gd name="connsiteX2" fmla="*/ 1263066 w 3130469"/>
              <a:gd name="connsiteY2" fmla="*/ 3783895 h 3783895"/>
              <a:gd name="connsiteX3" fmla="*/ 0 w 3130469"/>
              <a:gd name="connsiteY3" fmla="*/ 3710249 h 3783895"/>
              <a:gd name="connsiteX4" fmla="*/ 1124549 w 3130469"/>
              <a:gd name="connsiteY4" fmla="*/ 138768 h 3783895"/>
              <a:gd name="connsiteX0" fmla="*/ 1124549 w 2637804"/>
              <a:gd name="connsiteY0" fmla="*/ 122113 h 3767240"/>
              <a:gd name="connsiteX1" fmla="*/ 2637804 w 2637804"/>
              <a:gd name="connsiteY1" fmla="*/ 0 h 3767240"/>
              <a:gd name="connsiteX2" fmla="*/ 1263066 w 2637804"/>
              <a:gd name="connsiteY2" fmla="*/ 3767240 h 3767240"/>
              <a:gd name="connsiteX3" fmla="*/ 0 w 2637804"/>
              <a:gd name="connsiteY3" fmla="*/ 3693594 h 3767240"/>
              <a:gd name="connsiteX4" fmla="*/ 1124549 w 2637804"/>
              <a:gd name="connsiteY4" fmla="*/ 122113 h 3767240"/>
              <a:gd name="connsiteX0" fmla="*/ 1305037 w 2637804"/>
              <a:gd name="connsiteY0" fmla="*/ 0 h 3855679"/>
              <a:gd name="connsiteX1" fmla="*/ 2637804 w 2637804"/>
              <a:gd name="connsiteY1" fmla="*/ 88439 h 3855679"/>
              <a:gd name="connsiteX2" fmla="*/ 1263066 w 2637804"/>
              <a:gd name="connsiteY2" fmla="*/ 3855679 h 3855679"/>
              <a:gd name="connsiteX3" fmla="*/ 0 w 2637804"/>
              <a:gd name="connsiteY3" fmla="*/ 3782033 h 3855679"/>
              <a:gd name="connsiteX4" fmla="*/ 1305037 w 2637804"/>
              <a:gd name="connsiteY4" fmla="*/ 0 h 3855679"/>
              <a:gd name="connsiteX0" fmla="*/ 1264430 w 2637804"/>
              <a:gd name="connsiteY0" fmla="*/ 0 h 3899282"/>
              <a:gd name="connsiteX1" fmla="*/ 2637804 w 2637804"/>
              <a:gd name="connsiteY1" fmla="*/ 132042 h 3899282"/>
              <a:gd name="connsiteX2" fmla="*/ 1263066 w 2637804"/>
              <a:gd name="connsiteY2" fmla="*/ 3899282 h 3899282"/>
              <a:gd name="connsiteX3" fmla="*/ 0 w 2637804"/>
              <a:gd name="connsiteY3" fmla="*/ 3825636 h 3899282"/>
              <a:gd name="connsiteX4" fmla="*/ 1264430 w 2637804"/>
              <a:gd name="connsiteY4" fmla="*/ 0 h 3899282"/>
              <a:gd name="connsiteX0" fmla="*/ 1264430 w 2637804"/>
              <a:gd name="connsiteY0" fmla="*/ 0 h 4163698"/>
              <a:gd name="connsiteX1" fmla="*/ 2637804 w 2637804"/>
              <a:gd name="connsiteY1" fmla="*/ 132042 h 4163698"/>
              <a:gd name="connsiteX2" fmla="*/ 1331152 w 2637804"/>
              <a:gd name="connsiteY2" fmla="*/ 4163698 h 4163698"/>
              <a:gd name="connsiteX3" fmla="*/ 0 w 2637804"/>
              <a:gd name="connsiteY3" fmla="*/ 3825636 h 4163698"/>
              <a:gd name="connsiteX4" fmla="*/ 1264430 w 2637804"/>
              <a:gd name="connsiteY4" fmla="*/ 0 h 4163698"/>
              <a:gd name="connsiteX0" fmla="*/ 1182770 w 2556144"/>
              <a:gd name="connsiteY0" fmla="*/ 0 h 4163698"/>
              <a:gd name="connsiteX1" fmla="*/ 2556144 w 2556144"/>
              <a:gd name="connsiteY1" fmla="*/ 132042 h 4163698"/>
              <a:gd name="connsiteX2" fmla="*/ 1249492 w 2556144"/>
              <a:gd name="connsiteY2" fmla="*/ 4163698 h 4163698"/>
              <a:gd name="connsiteX3" fmla="*/ 0 w 2556144"/>
              <a:gd name="connsiteY3" fmla="*/ 3580706 h 4163698"/>
              <a:gd name="connsiteX4" fmla="*/ 1182770 w 2556144"/>
              <a:gd name="connsiteY4" fmla="*/ 0 h 4163698"/>
              <a:gd name="connsiteX0" fmla="*/ 1182770 w 2556144"/>
              <a:gd name="connsiteY0" fmla="*/ 0 h 3715230"/>
              <a:gd name="connsiteX1" fmla="*/ 2556144 w 2556144"/>
              <a:gd name="connsiteY1" fmla="*/ 132042 h 3715230"/>
              <a:gd name="connsiteX2" fmla="*/ 1481730 w 2556144"/>
              <a:gd name="connsiteY2" fmla="*/ 3715230 h 3715230"/>
              <a:gd name="connsiteX3" fmla="*/ 0 w 2556144"/>
              <a:gd name="connsiteY3" fmla="*/ 3580706 h 3715230"/>
              <a:gd name="connsiteX4" fmla="*/ 1182770 w 2556144"/>
              <a:gd name="connsiteY4" fmla="*/ 0 h 3715230"/>
              <a:gd name="connsiteX0" fmla="*/ 1182770 w 2556144"/>
              <a:gd name="connsiteY0" fmla="*/ 0 h 3745461"/>
              <a:gd name="connsiteX1" fmla="*/ 2556144 w 2556144"/>
              <a:gd name="connsiteY1" fmla="*/ 132042 h 3745461"/>
              <a:gd name="connsiteX2" fmla="*/ 1793329 w 2556144"/>
              <a:gd name="connsiteY2" fmla="*/ 3745461 h 3745461"/>
              <a:gd name="connsiteX3" fmla="*/ 0 w 2556144"/>
              <a:gd name="connsiteY3" fmla="*/ 3580706 h 3745461"/>
              <a:gd name="connsiteX4" fmla="*/ 1182770 w 2556144"/>
              <a:gd name="connsiteY4" fmla="*/ 0 h 3745461"/>
              <a:gd name="connsiteX0" fmla="*/ 810452 w 2556144"/>
              <a:gd name="connsiteY0" fmla="*/ 0 h 3786541"/>
              <a:gd name="connsiteX1" fmla="*/ 2556144 w 2556144"/>
              <a:gd name="connsiteY1" fmla="*/ 173122 h 3786541"/>
              <a:gd name="connsiteX2" fmla="*/ 1793329 w 2556144"/>
              <a:gd name="connsiteY2" fmla="*/ 3786541 h 3786541"/>
              <a:gd name="connsiteX3" fmla="*/ 0 w 2556144"/>
              <a:gd name="connsiteY3" fmla="*/ 3621786 h 3786541"/>
              <a:gd name="connsiteX4" fmla="*/ 810452 w 2556144"/>
              <a:gd name="connsiteY4" fmla="*/ 0 h 3786541"/>
              <a:gd name="connsiteX0" fmla="*/ 810452 w 2490881"/>
              <a:gd name="connsiteY0" fmla="*/ 0 h 3786541"/>
              <a:gd name="connsiteX1" fmla="*/ 2490881 w 2490881"/>
              <a:gd name="connsiteY1" fmla="*/ 479137 h 3786541"/>
              <a:gd name="connsiteX2" fmla="*/ 1793329 w 2490881"/>
              <a:gd name="connsiteY2" fmla="*/ 3786541 h 3786541"/>
              <a:gd name="connsiteX3" fmla="*/ 0 w 2490881"/>
              <a:gd name="connsiteY3" fmla="*/ 3621786 h 3786541"/>
              <a:gd name="connsiteX4" fmla="*/ 810452 w 2490881"/>
              <a:gd name="connsiteY4" fmla="*/ 0 h 3786541"/>
              <a:gd name="connsiteX0" fmla="*/ 750890 w 2490881"/>
              <a:gd name="connsiteY0" fmla="*/ 0 h 3470057"/>
              <a:gd name="connsiteX1" fmla="*/ 2490881 w 2490881"/>
              <a:gd name="connsiteY1" fmla="*/ 162653 h 3470057"/>
              <a:gd name="connsiteX2" fmla="*/ 1793329 w 2490881"/>
              <a:gd name="connsiteY2" fmla="*/ 3470057 h 3470057"/>
              <a:gd name="connsiteX3" fmla="*/ 0 w 2490881"/>
              <a:gd name="connsiteY3" fmla="*/ 3305302 h 3470057"/>
              <a:gd name="connsiteX4" fmla="*/ 750890 w 2490881"/>
              <a:gd name="connsiteY4" fmla="*/ 0 h 3470057"/>
              <a:gd name="connsiteX0" fmla="*/ 761393 w 2490881"/>
              <a:gd name="connsiteY0" fmla="*/ 0 h 3473996"/>
              <a:gd name="connsiteX1" fmla="*/ 2490881 w 2490881"/>
              <a:gd name="connsiteY1" fmla="*/ 166592 h 3473996"/>
              <a:gd name="connsiteX2" fmla="*/ 1793329 w 2490881"/>
              <a:gd name="connsiteY2" fmla="*/ 3473996 h 3473996"/>
              <a:gd name="connsiteX3" fmla="*/ 0 w 2490881"/>
              <a:gd name="connsiteY3" fmla="*/ 3309241 h 3473996"/>
              <a:gd name="connsiteX4" fmla="*/ 761393 w 2490881"/>
              <a:gd name="connsiteY4" fmla="*/ 0 h 3473996"/>
              <a:gd name="connsiteX0" fmla="*/ 756589 w 2486077"/>
              <a:gd name="connsiteY0" fmla="*/ 0 h 3473996"/>
              <a:gd name="connsiteX1" fmla="*/ 2486077 w 2486077"/>
              <a:gd name="connsiteY1" fmla="*/ 166592 h 3473996"/>
              <a:gd name="connsiteX2" fmla="*/ 1788525 w 2486077"/>
              <a:gd name="connsiteY2" fmla="*/ 3473996 h 3473996"/>
              <a:gd name="connsiteX3" fmla="*/ 0 w 2486077"/>
              <a:gd name="connsiteY3" fmla="*/ 3294834 h 3473996"/>
              <a:gd name="connsiteX4" fmla="*/ 756589 w 2486077"/>
              <a:gd name="connsiteY4" fmla="*/ 0 h 3473996"/>
              <a:gd name="connsiteX0" fmla="*/ 740384 w 2469872"/>
              <a:gd name="connsiteY0" fmla="*/ 0 h 3473996"/>
              <a:gd name="connsiteX1" fmla="*/ 2469872 w 2469872"/>
              <a:gd name="connsiteY1" fmla="*/ 166592 h 3473996"/>
              <a:gd name="connsiteX2" fmla="*/ 1772320 w 2469872"/>
              <a:gd name="connsiteY2" fmla="*/ 3473996 h 3473996"/>
              <a:gd name="connsiteX3" fmla="*/ 0 w 2469872"/>
              <a:gd name="connsiteY3" fmla="*/ 3301364 h 3473996"/>
              <a:gd name="connsiteX4" fmla="*/ 740384 w 2469872"/>
              <a:gd name="connsiteY4" fmla="*/ 0 h 3473996"/>
              <a:gd name="connsiteX0" fmla="*/ 740384 w 3180498"/>
              <a:gd name="connsiteY0" fmla="*/ 0 h 3473996"/>
              <a:gd name="connsiteX1" fmla="*/ 3180498 w 3180498"/>
              <a:gd name="connsiteY1" fmla="*/ 240494 h 3473996"/>
              <a:gd name="connsiteX2" fmla="*/ 1772320 w 3180498"/>
              <a:gd name="connsiteY2" fmla="*/ 3473996 h 3473996"/>
              <a:gd name="connsiteX3" fmla="*/ 0 w 3180498"/>
              <a:gd name="connsiteY3" fmla="*/ 3301364 h 3473996"/>
              <a:gd name="connsiteX4" fmla="*/ 740384 w 3180498"/>
              <a:gd name="connsiteY4" fmla="*/ 0 h 3473996"/>
              <a:gd name="connsiteX0" fmla="*/ 736813 w 3180498"/>
              <a:gd name="connsiteY0" fmla="*/ 0 h 3472657"/>
              <a:gd name="connsiteX1" fmla="*/ 3180498 w 3180498"/>
              <a:gd name="connsiteY1" fmla="*/ 239155 h 3472657"/>
              <a:gd name="connsiteX2" fmla="*/ 1772320 w 3180498"/>
              <a:gd name="connsiteY2" fmla="*/ 3472657 h 3472657"/>
              <a:gd name="connsiteX3" fmla="*/ 0 w 3180498"/>
              <a:gd name="connsiteY3" fmla="*/ 3300025 h 3472657"/>
              <a:gd name="connsiteX4" fmla="*/ 736813 w 3180498"/>
              <a:gd name="connsiteY4" fmla="*/ 0 h 3472657"/>
              <a:gd name="connsiteX0" fmla="*/ 736813 w 3187641"/>
              <a:gd name="connsiteY0" fmla="*/ 0 h 3472657"/>
              <a:gd name="connsiteX1" fmla="*/ 3187641 w 3187641"/>
              <a:gd name="connsiteY1" fmla="*/ 236478 h 3472657"/>
              <a:gd name="connsiteX2" fmla="*/ 1772320 w 3187641"/>
              <a:gd name="connsiteY2" fmla="*/ 3472657 h 3472657"/>
              <a:gd name="connsiteX3" fmla="*/ 0 w 3187641"/>
              <a:gd name="connsiteY3" fmla="*/ 3300025 h 3472657"/>
              <a:gd name="connsiteX4" fmla="*/ 736813 w 3187641"/>
              <a:gd name="connsiteY4" fmla="*/ 0 h 3472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87641" h="3472657">
                <a:moveTo>
                  <a:pt x="736813" y="0"/>
                </a:moveTo>
                <a:lnTo>
                  <a:pt x="3187641" y="236478"/>
                </a:lnTo>
                <a:lnTo>
                  <a:pt x="1772320" y="3472657"/>
                </a:lnTo>
                <a:lnTo>
                  <a:pt x="0" y="3300025"/>
                </a:lnTo>
                <a:lnTo>
                  <a:pt x="736813" y="0"/>
                </a:lnTo>
                <a:close/>
              </a:path>
            </a:pathLst>
          </a:custGeom>
          <a:gradFill flip="none" rotWithShape="1">
            <a:gsLst>
              <a:gs pos="98000">
                <a:srgbClr val="053264"/>
              </a:gs>
              <a:gs pos="51000">
                <a:srgbClr val="027FB5"/>
              </a:gs>
              <a:gs pos="0">
                <a:srgbClr val="00B9F2"/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3" name="Parallelogram 10"/>
          <p:cNvSpPr/>
          <p:nvPr/>
        </p:nvSpPr>
        <p:spPr bwMode="auto">
          <a:xfrm rot="5400000" flipV="1">
            <a:off x="5295901" y="-38098"/>
            <a:ext cx="1600198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gradFill flip="none" rotWithShape="1">
            <a:gsLst>
              <a:gs pos="100000">
                <a:srgbClr val="00B9F2"/>
              </a:gs>
              <a:gs pos="10000">
                <a:srgbClr val="053264"/>
              </a:gs>
            </a:gsLst>
            <a:lin ang="3780000" scaled="0"/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59008" y="2489995"/>
            <a:ext cx="6073985" cy="1878011"/>
          </a:xfrm>
          <a:prstGeom prst="rect">
            <a:avLst/>
          </a:prstGeom>
        </p:spPr>
      </p:pic>
      <p:sp>
        <p:nvSpPr>
          <p:cNvPr id="12" name="Parallelogram 10"/>
          <p:cNvSpPr/>
          <p:nvPr userDrawn="1"/>
        </p:nvSpPr>
        <p:spPr bwMode="auto">
          <a:xfrm rot="5400000" flipH="1">
            <a:off x="5320618" y="-642728"/>
            <a:ext cx="1555939" cy="12227867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2777078"/>
              <a:gd name="connsiteY0" fmla="*/ 35863 h 12227861"/>
              <a:gd name="connsiteX1" fmla="*/ 2358932 w 2777078"/>
              <a:gd name="connsiteY1" fmla="*/ 0 h 12227861"/>
              <a:gd name="connsiteX2" fmla="*/ 2777078 w 2777078"/>
              <a:gd name="connsiteY2" fmla="*/ 12227861 h 12227861"/>
              <a:gd name="connsiteX3" fmla="*/ 0 w 2777078"/>
              <a:gd name="connsiteY3" fmla="*/ 12227861 h 12227861"/>
              <a:gd name="connsiteX4" fmla="*/ 1085273 w 2777078"/>
              <a:gd name="connsiteY4" fmla="*/ 35863 h 12227861"/>
              <a:gd name="connsiteX0" fmla="*/ 273578 w 1965383"/>
              <a:gd name="connsiteY0" fmla="*/ 35863 h 12245793"/>
              <a:gd name="connsiteX1" fmla="*/ 1547237 w 1965383"/>
              <a:gd name="connsiteY1" fmla="*/ 0 h 12245793"/>
              <a:gd name="connsiteX2" fmla="*/ 1965383 w 1965383"/>
              <a:gd name="connsiteY2" fmla="*/ 12227861 h 12245793"/>
              <a:gd name="connsiteX3" fmla="*/ 0 w 1965383"/>
              <a:gd name="connsiteY3" fmla="*/ 12245793 h 12245793"/>
              <a:gd name="connsiteX4" fmla="*/ 273578 w 1965383"/>
              <a:gd name="connsiteY4" fmla="*/ 35863 h 12245793"/>
              <a:gd name="connsiteX0" fmla="*/ 0 w 2257531"/>
              <a:gd name="connsiteY0" fmla="*/ 17934 h 12245793"/>
              <a:gd name="connsiteX1" fmla="*/ 1839385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257531"/>
              <a:gd name="connsiteY0" fmla="*/ 17934 h 12245793"/>
              <a:gd name="connsiteX1" fmla="*/ 1445837 w 2257531"/>
              <a:gd name="connsiteY1" fmla="*/ 0 h 12245793"/>
              <a:gd name="connsiteX2" fmla="*/ 2257531 w 2257531"/>
              <a:gd name="connsiteY2" fmla="*/ 12227861 h 12245793"/>
              <a:gd name="connsiteX3" fmla="*/ 292148 w 2257531"/>
              <a:gd name="connsiteY3" fmla="*/ 12245793 h 12245793"/>
              <a:gd name="connsiteX4" fmla="*/ 0 w 2257531"/>
              <a:gd name="connsiteY4" fmla="*/ 17934 h 12245793"/>
              <a:gd name="connsiteX0" fmla="*/ 0 w 2134547"/>
              <a:gd name="connsiteY0" fmla="*/ 17934 h 12245793"/>
              <a:gd name="connsiteX1" fmla="*/ 1445837 w 2134547"/>
              <a:gd name="connsiteY1" fmla="*/ 0 h 12245793"/>
              <a:gd name="connsiteX2" fmla="*/ 2134547 w 2134547"/>
              <a:gd name="connsiteY2" fmla="*/ 12209931 h 12245793"/>
              <a:gd name="connsiteX3" fmla="*/ 292148 w 2134547"/>
              <a:gd name="connsiteY3" fmla="*/ 12245793 h 12245793"/>
              <a:gd name="connsiteX4" fmla="*/ 0 w 2134547"/>
              <a:gd name="connsiteY4" fmla="*/ 17934 h 12245793"/>
              <a:gd name="connsiteX0" fmla="*/ 0 w 2134547"/>
              <a:gd name="connsiteY0" fmla="*/ 17934 h 12227867"/>
              <a:gd name="connsiteX1" fmla="*/ 1445837 w 2134547"/>
              <a:gd name="connsiteY1" fmla="*/ 0 h 12227867"/>
              <a:gd name="connsiteX2" fmla="*/ 2134547 w 2134547"/>
              <a:gd name="connsiteY2" fmla="*/ 12209931 h 12227867"/>
              <a:gd name="connsiteX3" fmla="*/ 242953 w 2134547"/>
              <a:gd name="connsiteY3" fmla="*/ 12227867 h 12227867"/>
              <a:gd name="connsiteX4" fmla="*/ 0 w 2134547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42953 w 2134546"/>
              <a:gd name="connsiteY3" fmla="*/ 12227867 h 12227867"/>
              <a:gd name="connsiteX4" fmla="*/ 0 w 2134546"/>
              <a:gd name="connsiteY4" fmla="*/ 17934 h 12227867"/>
              <a:gd name="connsiteX0" fmla="*/ 0 w 2134546"/>
              <a:gd name="connsiteY0" fmla="*/ 17934 h 12227867"/>
              <a:gd name="connsiteX1" fmla="*/ 1445837 w 2134546"/>
              <a:gd name="connsiteY1" fmla="*/ 0 h 12227867"/>
              <a:gd name="connsiteX2" fmla="*/ 2134546 w 2134546"/>
              <a:gd name="connsiteY2" fmla="*/ 12222126 h 12227867"/>
              <a:gd name="connsiteX3" fmla="*/ 234590 w 2134546"/>
              <a:gd name="connsiteY3" fmla="*/ 12227867 h 12227867"/>
              <a:gd name="connsiteX4" fmla="*/ 0 w 2134546"/>
              <a:gd name="connsiteY4" fmla="*/ 17934 h 12227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34546" h="12227867">
                <a:moveTo>
                  <a:pt x="0" y="17934"/>
                </a:moveTo>
                <a:lnTo>
                  <a:pt x="1445837" y="0"/>
                </a:lnTo>
                <a:lnTo>
                  <a:pt x="2134546" y="12222126"/>
                </a:lnTo>
                <a:lnTo>
                  <a:pt x="234590" y="12227867"/>
                </a:lnTo>
                <a:lnTo>
                  <a:pt x="0" y="17934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6" name="Parallelogram 10"/>
          <p:cNvSpPr/>
          <p:nvPr userDrawn="1"/>
        </p:nvSpPr>
        <p:spPr bwMode="auto">
          <a:xfrm rot="5400000" flipH="1">
            <a:off x="4922486" y="-4888259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3" name="Parallelogram 10"/>
          <p:cNvSpPr/>
          <p:nvPr userDrawn="1"/>
        </p:nvSpPr>
        <p:spPr bwMode="auto">
          <a:xfrm rot="5400000" flipH="1">
            <a:off x="5083850" y="-5083848"/>
            <a:ext cx="2024302" cy="12191999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9" name="Parallelogram 10"/>
          <p:cNvSpPr/>
          <p:nvPr userDrawn="1"/>
        </p:nvSpPr>
        <p:spPr bwMode="auto">
          <a:xfrm rot="16200000">
            <a:off x="4904554" y="-454481"/>
            <a:ext cx="2364960" cy="12209928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  <a:gd name="connsiteX0" fmla="*/ 1085273 w 3244418"/>
              <a:gd name="connsiteY0" fmla="*/ 1 h 12191999"/>
              <a:gd name="connsiteX1" fmla="*/ 2777078 w 3244418"/>
              <a:gd name="connsiteY1" fmla="*/ 0 h 12191999"/>
              <a:gd name="connsiteX2" fmla="*/ 3244417 w 3244418"/>
              <a:gd name="connsiteY2" fmla="*/ 12191999 h 12191999"/>
              <a:gd name="connsiteX3" fmla="*/ 0 w 3244418"/>
              <a:gd name="connsiteY3" fmla="*/ 12191999 h 12191999"/>
              <a:gd name="connsiteX4" fmla="*/ 1085273 w 3244418"/>
              <a:gd name="connsiteY4" fmla="*/ 1 h 12191999"/>
              <a:gd name="connsiteX0" fmla="*/ 1085273 w 3244417"/>
              <a:gd name="connsiteY0" fmla="*/ 17930 h 12209928"/>
              <a:gd name="connsiteX1" fmla="*/ 2309739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  <a:gd name="connsiteX0" fmla="*/ 1085273 w 3244417"/>
              <a:gd name="connsiteY0" fmla="*/ 17930 h 12209928"/>
              <a:gd name="connsiteX1" fmla="*/ 2186755 w 3244417"/>
              <a:gd name="connsiteY1" fmla="*/ 0 h 12209928"/>
              <a:gd name="connsiteX2" fmla="*/ 3244417 w 3244417"/>
              <a:gd name="connsiteY2" fmla="*/ 12209928 h 12209928"/>
              <a:gd name="connsiteX3" fmla="*/ 0 w 3244417"/>
              <a:gd name="connsiteY3" fmla="*/ 12209928 h 12209928"/>
              <a:gd name="connsiteX4" fmla="*/ 1085273 w 3244417"/>
              <a:gd name="connsiteY4" fmla="*/ 17930 h 1220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44417" h="12209928">
                <a:moveTo>
                  <a:pt x="1085273" y="17930"/>
                </a:moveTo>
                <a:lnTo>
                  <a:pt x="2186755" y="0"/>
                </a:lnTo>
                <a:lnTo>
                  <a:pt x="3244417" y="12209928"/>
                </a:lnTo>
                <a:lnTo>
                  <a:pt x="0" y="12209928"/>
                </a:lnTo>
                <a:lnTo>
                  <a:pt x="1085273" y="17930"/>
                </a:lnTo>
                <a:close/>
              </a:path>
            </a:pathLst>
          </a:custGeom>
          <a:solidFill>
            <a:schemeClr val="accent4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  <p:sp>
        <p:nvSpPr>
          <p:cNvPr id="10" name="Parallelogram 10"/>
          <p:cNvSpPr/>
          <p:nvPr userDrawn="1"/>
        </p:nvSpPr>
        <p:spPr bwMode="auto">
          <a:xfrm rot="5400000" flipV="1">
            <a:off x="5083849" y="-268081"/>
            <a:ext cx="2024302" cy="12227861"/>
          </a:xfrm>
          <a:custGeom>
            <a:avLst/>
            <a:gdLst>
              <a:gd name="connsiteX0" fmla="*/ 0 w 2777078"/>
              <a:gd name="connsiteY0" fmla="*/ 0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0 w 2777078"/>
              <a:gd name="connsiteY4" fmla="*/ 0 h 12191999"/>
              <a:gd name="connsiteX0" fmla="*/ 1085273 w 2777078"/>
              <a:gd name="connsiteY0" fmla="*/ 1 h 12191999"/>
              <a:gd name="connsiteX1" fmla="*/ 2777078 w 2777078"/>
              <a:gd name="connsiteY1" fmla="*/ 0 h 12191999"/>
              <a:gd name="connsiteX2" fmla="*/ 2777078 w 2777078"/>
              <a:gd name="connsiteY2" fmla="*/ 12191999 h 12191999"/>
              <a:gd name="connsiteX3" fmla="*/ 0 w 2777078"/>
              <a:gd name="connsiteY3" fmla="*/ 12191999 h 12191999"/>
              <a:gd name="connsiteX4" fmla="*/ 1085273 w 2777078"/>
              <a:gd name="connsiteY4" fmla="*/ 1 h 1219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7078" h="12191999">
                <a:moveTo>
                  <a:pt x="1085273" y="1"/>
                </a:moveTo>
                <a:lnTo>
                  <a:pt x="2777078" y="0"/>
                </a:lnTo>
                <a:lnTo>
                  <a:pt x="2777078" y="12191999"/>
                </a:lnTo>
                <a:lnTo>
                  <a:pt x="0" y="12191999"/>
                </a:lnTo>
                <a:lnTo>
                  <a:pt x="1085273" y="1"/>
                </a:lnTo>
                <a:close/>
              </a:path>
            </a:pathLst>
          </a:custGeom>
          <a:solidFill>
            <a:srgbClr val="0A1446">
              <a:alpha val="62000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000000"/>
              </a:solidFill>
              <a:latin typeface="Arial" charset="0"/>
              <a:ea typeface="ＭＳ Ｐゴシック" pitchFamily="16" charset="-128"/>
              <a:cs typeface="ＭＳ Ｐゴシック" pitchFamily="-9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50544250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85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5000">
              <a:srgbClr val="053264"/>
            </a:gs>
            <a:gs pos="0">
              <a:srgbClr val="00B9F2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682625"/>
            <a:ext cx="10826496" cy="369332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828800"/>
            <a:ext cx="10361957" cy="342900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43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7E69C-4D79-BB49-9350-1FEE210EB4F7}" type="datetime1">
              <a:rPr lang="en-US" smtClean="0"/>
              <a:t>11/21/2022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37300" y="6356350"/>
            <a:ext cx="5067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463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47EE6-F7C9-3041-A28D-502F5689C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568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</p:sldLayoutIdLst>
  <p:transition spd="med">
    <p:fade/>
  </p:transition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Arial"/>
        </a:defRPr>
      </a:lvl1pPr>
    </p:titleStyle>
    <p:bodyStyle>
      <a:lvl1pPr marL="176213" indent="-176213" algn="l" defTabSz="457200" rtl="0" eaLnBrk="1" latinLnBrk="0" hangingPunct="1">
        <a:lnSpc>
          <a:spcPct val="100000"/>
        </a:lnSpc>
        <a:spcBef>
          <a:spcPts val="30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Arial"/>
        <a:buChar char="•"/>
        <a:defRPr sz="2000" b="1" kern="1200">
          <a:solidFill>
            <a:schemeClr val="tx1"/>
          </a:solidFill>
          <a:latin typeface="+mn-lt"/>
          <a:ea typeface="+mn-ea"/>
          <a:cs typeface="Arial"/>
        </a:defRPr>
      </a:lvl1pPr>
      <a:lvl2pPr marL="457200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800" b="1" kern="1200">
          <a:solidFill>
            <a:schemeClr val="tx1"/>
          </a:solidFill>
          <a:latin typeface="+mn-lt"/>
          <a:ea typeface="+mn-ea"/>
          <a:cs typeface="Arial"/>
        </a:defRPr>
      </a:lvl2pPr>
      <a:lvl3pPr marL="795528" indent="-173736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600" b="1" kern="1200">
          <a:solidFill>
            <a:schemeClr val="tx1"/>
          </a:solidFill>
          <a:latin typeface="+mn-lt"/>
          <a:ea typeface="+mn-ea"/>
          <a:cs typeface="Arial"/>
        </a:defRPr>
      </a:lvl3pPr>
      <a:lvl4pPr marL="1216152" indent="-173736" algn="l" defTabSz="457200" rtl="0" eaLnBrk="1" latinLnBrk="0" hangingPunct="1">
        <a:lnSpc>
          <a:spcPts val="18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sz="1400" b="1" kern="1200">
          <a:solidFill>
            <a:schemeClr val="tx1"/>
          </a:solidFill>
          <a:latin typeface="+mn-lt"/>
          <a:ea typeface="+mn-ea"/>
          <a:cs typeface="Arial"/>
        </a:defRPr>
      </a:lvl4pPr>
      <a:lvl5pPr marL="1546225" indent="-176213" algn="l" defTabSz="457200" rtl="0" eaLnBrk="1" latinLnBrk="0" hangingPunct="1">
        <a:lnSpc>
          <a:spcPts val="1900"/>
        </a:lnSpc>
        <a:spcBef>
          <a:spcPts val="0"/>
        </a:spcBef>
        <a:spcAft>
          <a:spcPts val="600"/>
        </a:spcAft>
        <a:buClr>
          <a:schemeClr val="accent4">
            <a:lumMod val="60000"/>
            <a:lumOff val="40000"/>
          </a:schemeClr>
        </a:buClr>
        <a:buSzPct val="80000"/>
        <a:buFont typeface="Lucida Grande"/>
        <a:buChar char="-"/>
        <a:defRPr lang="en-US" sz="1400" b="1" kern="1200" dirty="0">
          <a:solidFill>
            <a:schemeClr val="tx1"/>
          </a:solidFill>
          <a:latin typeface="+mn-lt"/>
          <a:ea typeface="+mn-ea"/>
          <a:cs typeface="Arial"/>
        </a:defRPr>
      </a:lvl5pPr>
      <a:lvl6pPr marL="1773238" indent="-177800" algn="l" defTabSz="401638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tabLst>
          <a:tab pos="1484313" algn="l"/>
        </a:tabLst>
        <a:defRPr sz="1400" b="1" kern="1200">
          <a:solidFill>
            <a:schemeClr val="tx1"/>
          </a:solidFill>
          <a:latin typeface="Arial"/>
          <a:ea typeface="+mn-ea"/>
          <a:cs typeface="Arial"/>
        </a:defRPr>
      </a:lvl6pPr>
      <a:lvl7pPr marL="2062163" indent="-1762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7pPr>
      <a:lvl8pPr marL="2286000" indent="-173038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8pPr>
      <a:lvl9pPr marL="2452688" indent="-163513" algn="l" defTabSz="457200" rtl="0" eaLnBrk="1" latinLnBrk="0" hangingPunct="1">
        <a:lnSpc>
          <a:spcPts val="1700"/>
        </a:lnSpc>
        <a:spcBef>
          <a:spcPts val="300"/>
        </a:spcBef>
        <a:spcAft>
          <a:spcPts val="300"/>
        </a:spcAft>
        <a:buSzPct val="80000"/>
        <a:buFont typeface="Lucida Grande"/>
        <a:buChar char="-"/>
        <a:defRPr sz="1400" b="1" kern="1200">
          <a:solidFill>
            <a:schemeClr val="tx1"/>
          </a:solidFill>
          <a:latin typeface="Arial"/>
          <a:ea typeface="+mn-ea"/>
          <a:cs typeface="Arial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esri.com/en-us/arcgis/products/arcgis-survey123/download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69497"/>
            <a:ext cx="5870484" cy="1997855"/>
          </a:xfrm>
        </p:spPr>
        <p:txBody>
          <a:bodyPr/>
          <a:lstStyle/>
          <a:p>
            <a:r>
              <a:rPr lang="en-US" dirty="0"/>
              <a:t>How to Download Survey123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18" y="2324616"/>
            <a:ext cx="5896348" cy="42044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Download the </a:t>
            </a:r>
            <a:r>
              <a:rPr lang="en-US" b="1" dirty="0">
                <a:ea typeface="+mn-lt"/>
                <a:cs typeface="+mn-lt"/>
              </a:rPr>
              <a:t>Survey123 Field App </a:t>
            </a:r>
            <a:r>
              <a:rPr lang="en-US" dirty="0">
                <a:ea typeface="+mn-lt"/>
                <a:cs typeface="+mn-lt"/>
              </a:rPr>
              <a:t>via the </a:t>
            </a:r>
            <a:r>
              <a:rPr lang="en-US" dirty="0">
                <a:ea typeface="+mn-lt"/>
                <a:cs typeface="+mn-lt"/>
                <a:hlinkClick r:id="rId2"/>
              </a:rPr>
              <a:t>URL</a:t>
            </a:r>
            <a:endParaRPr lang="en-US" dirty="0">
              <a:solidFill>
                <a:srgbClr val="FFFFFF">
                  <a:alpha val="60000"/>
                </a:srgbClr>
              </a:solidFill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Choose between downloading on from an App Store or with </a:t>
            </a:r>
          </a:p>
          <a:p>
            <a:pPr marL="914400" lvl="1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Microsoft Store</a:t>
            </a:r>
          </a:p>
          <a:p>
            <a:pPr marL="914400" lvl="1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Using the Windows x64 file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8739B90B-B3A8-C5F3-8AC7-6286C20C4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6953" y="655098"/>
            <a:ext cx="2047587" cy="41240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2F5D40-F0FF-4F87-95FA-07F75C503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403" y="2167352"/>
            <a:ext cx="4900088" cy="14093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3EAE0-D137-44E5-97DC-D68593A48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9403" y="3985953"/>
            <a:ext cx="3878427" cy="8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86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343" y="372640"/>
            <a:ext cx="5870484" cy="1997855"/>
          </a:xfrm>
        </p:spPr>
        <p:txBody>
          <a:bodyPr/>
          <a:lstStyle/>
          <a:p>
            <a:r>
              <a:rPr lang="en-US" dirty="0"/>
              <a:t>How to Add Portal Connection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598328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Launch ArcGIS Survey123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‘Manage ArcGIS connections’ then ‘Add connection’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Enter ‘https://geoservices.nwfwmd.state.fl.us/portal’ and click ‘Add’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2EF28-2669-4252-9BAC-B0EE2624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3909" y="283912"/>
            <a:ext cx="1636476" cy="449104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D47D6F-581C-CE8A-3748-296BE44E1755}"/>
              </a:ext>
            </a:extLst>
          </p:cNvPr>
          <p:cNvCxnSpPr>
            <a:cxnSpLocks/>
          </p:cNvCxnSpPr>
          <p:nvPr/>
        </p:nvCxnSpPr>
        <p:spPr>
          <a:xfrm flipH="1">
            <a:off x="8160495" y="1036896"/>
            <a:ext cx="1200700" cy="896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B120A77-A397-4CCC-969E-9807B8CA3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945" y="1836735"/>
            <a:ext cx="2859313" cy="15231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26D6EC-56E1-5BE9-422C-819C76A593CE}"/>
              </a:ext>
            </a:extLst>
          </p:cNvPr>
          <p:cNvCxnSpPr>
            <a:cxnSpLocks/>
          </p:cNvCxnSpPr>
          <p:nvPr/>
        </p:nvCxnSpPr>
        <p:spPr>
          <a:xfrm>
            <a:off x="7824593" y="2682983"/>
            <a:ext cx="731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8C875F3-FB9A-4134-AC5F-DDB9822B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145" y="2964377"/>
            <a:ext cx="2061795" cy="73537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D62E86-9602-4999-B107-8974085C1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845" y="3899121"/>
            <a:ext cx="2367293" cy="1476581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A487DE-13E7-021F-653B-94B6AFFBF73B}"/>
              </a:ext>
            </a:extLst>
          </p:cNvPr>
          <p:cNvCxnSpPr>
            <a:cxnSpLocks/>
          </p:cNvCxnSpPr>
          <p:nvPr/>
        </p:nvCxnSpPr>
        <p:spPr>
          <a:xfrm>
            <a:off x="8691634" y="5186535"/>
            <a:ext cx="6365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25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9EF271-D77D-4627-BA02-F246BB86A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653" y="1086162"/>
            <a:ext cx="2324775" cy="2723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600129"/>
            <a:ext cx="5870484" cy="972066"/>
          </a:xfrm>
        </p:spPr>
        <p:txBody>
          <a:bodyPr/>
          <a:lstStyle/>
          <a:p>
            <a:r>
              <a:rPr lang="en-US" dirty="0"/>
              <a:t>How to Login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35823" y="1853228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On the Survey123 homepage click ‘Sign in with NWFWMD Enterprise’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Use your Portal credentials to sign in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dirty="0">
              <a:ea typeface="+mn-lt"/>
              <a:cs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65B939-6830-4786-ABB7-78F3F06F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4478351"/>
            <a:ext cx="3011788" cy="15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48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dirty="0"/>
              <a:t>How to Download Survey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489440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‘Download survey’s’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Download the ‘NW Florida Hydrologic Field Form’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ECFD7-46B7-43D7-A19D-F0806C52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128" y="341596"/>
            <a:ext cx="2845951" cy="29305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A697D-F883-46E2-AFB8-F1391F7D8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173" y="3585884"/>
            <a:ext cx="3740663" cy="157096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0DDB7-051D-42D0-902F-B86896EA3EE8}"/>
              </a:ext>
            </a:extLst>
          </p:cNvPr>
          <p:cNvCxnSpPr>
            <a:cxnSpLocks/>
          </p:cNvCxnSpPr>
          <p:nvPr/>
        </p:nvCxnSpPr>
        <p:spPr>
          <a:xfrm flipH="1">
            <a:off x="11436410" y="4786762"/>
            <a:ext cx="4120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58FA26-B385-4415-9C78-DE8AC0B3A8C0}"/>
              </a:ext>
            </a:extLst>
          </p:cNvPr>
          <p:cNvCxnSpPr>
            <a:cxnSpLocks/>
          </p:cNvCxnSpPr>
          <p:nvPr/>
        </p:nvCxnSpPr>
        <p:spPr>
          <a:xfrm flipH="1">
            <a:off x="8463055" y="3110362"/>
            <a:ext cx="41206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9AFDAF-9A31-4851-893E-EFD4979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349" y="423840"/>
            <a:ext cx="2738863" cy="1945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086162"/>
            <a:ext cx="5870484" cy="972066"/>
          </a:xfrm>
        </p:spPr>
        <p:txBody>
          <a:bodyPr/>
          <a:lstStyle/>
          <a:p>
            <a:r>
              <a:rPr lang="en-US" dirty="0"/>
              <a:t>How to Load Locations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10943477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E19797D-8A74-F7A2-B94C-8687111B4B42}"/>
              </a:ext>
            </a:extLst>
          </p:cNvPr>
          <p:cNvSpPr txBox="1">
            <a:spLocks/>
          </p:cNvSpPr>
          <p:nvPr/>
        </p:nvSpPr>
        <p:spPr>
          <a:xfrm>
            <a:off x="561359" y="2489440"/>
            <a:ext cx="5896348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on the ‘NW Florida Hydrologic Field Form’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Click on ‘Inbox’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ea typeface="+mn-lt"/>
                <a:cs typeface="+mn-lt"/>
              </a:rPr>
              <a:t>Select ‘Refresh’</a:t>
            </a:r>
          </a:p>
          <a:p>
            <a:pPr marL="0" indent="0"/>
            <a:endParaRPr lang="en-US" dirty="0">
              <a:ea typeface="+mn-lt"/>
              <a:cs typeface="+mn-l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0DDB7-051D-42D0-902F-B86896EA3EE8}"/>
              </a:ext>
            </a:extLst>
          </p:cNvPr>
          <p:cNvCxnSpPr>
            <a:cxnSpLocks/>
          </p:cNvCxnSpPr>
          <p:nvPr/>
        </p:nvCxnSpPr>
        <p:spPr>
          <a:xfrm flipH="1">
            <a:off x="7187141" y="1565682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EE157677-4625-4D89-848A-F258B24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059" y="1673970"/>
            <a:ext cx="2106769" cy="265066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1DD424-5744-4119-999A-9C2099F3AB08}"/>
              </a:ext>
            </a:extLst>
          </p:cNvPr>
          <p:cNvCxnSpPr>
            <a:cxnSpLocks/>
          </p:cNvCxnSpPr>
          <p:nvPr/>
        </p:nvCxnSpPr>
        <p:spPr>
          <a:xfrm flipH="1">
            <a:off x="10118726" y="4192342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A8B5B50D-1BAA-4E04-92DE-D5B47F5D4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30063"/>
            <a:ext cx="1901618" cy="252451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D74C9E-E096-4739-896C-DCFCEFFFAD65}"/>
              </a:ext>
            </a:extLst>
          </p:cNvPr>
          <p:cNvCxnSpPr>
            <a:cxnSpLocks/>
          </p:cNvCxnSpPr>
          <p:nvPr/>
        </p:nvCxnSpPr>
        <p:spPr>
          <a:xfrm flipH="1">
            <a:off x="7906807" y="6451448"/>
            <a:ext cx="10962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725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D200DB3-63B2-4A76-8DA8-0E32628E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372" y="1475476"/>
            <a:ext cx="2305749" cy="15071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508" y="-281783"/>
            <a:ext cx="8450809" cy="1997855"/>
          </a:xfrm>
        </p:spPr>
        <p:txBody>
          <a:bodyPr/>
          <a:lstStyle/>
          <a:p>
            <a:r>
              <a:rPr lang="en-US" dirty="0"/>
              <a:t>Testing: Create a Location Visit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EDA55-9CB7-4D68-2CA7-43461C22C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888412"/>
            <a:ext cx="5959101" cy="4204413"/>
          </a:xfrm>
        </p:spPr>
        <p:txBody>
          <a:bodyPr/>
          <a:lstStyle/>
          <a:p>
            <a:pPr marL="457200" indent="-457200">
              <a:buAutoNum type="arabicPeriod"/>
            </a:pPr>
            <a:endParaRPr lang="en-US" dirty="0">
              <a:solidFill>
                <a:srgbClr val="FFFFFF">
                  <a:alpha val="60000"/>
                </a:srgbClr>
              </a:solidFill>
            </a:endParaRPr>
          </a:p>
          <a:p>
            <a:endParaRPr lang="en-US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3595F3E-D740-DFD0-A873-8EB9CE1278A2}"/>
              </a:ext>
            </a:extLst>
          </p:cNvPr>
          <p:cNvSpPr txBox="1">
            <a:spLocks/>
          </p:cNvSpPr>
          <p:nvPr/>
        </p:nvSpPr>
        <p:spPr>
          <a:xfrm>
            <a:off x="550862" y="1888412"/>
            <a:ext cx="11443913" cy="420441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Click on the Location in the Inbox to open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  <a:ea typeface="+mn-lt"/>
                <a:cs typeface="+mn-lt"/>
              </a:rPr>
              <a:t>Scroll through the form and complete the sections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missing which you would normally investigate when visiting a site?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that should or should not be mandatory?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Are there questions that should be hidden or shown based on a previous answer?</a:t>
            </a:r>
          </a:p>
          <a:p>
            <a:pPr marL="457200" indent="-457200">
              <a:buAutoNum type="arabicPeriod"/>
            </a:pPr>
            <a:r>
              <a:rPr lang="en-US" dirty="0">
                <a:solidFill>
                  <a:srgbClr val="FFFFFF">
                    <a:alpha val="60000"/>
                  </a:srgbClr>
                </a:solidFill>
              </a:rPr>
              <a:t>Is navigation challenging? Would it be helpful to split the survey up into separate pages?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F87A25-FF70-43ED-A549-48003561695D}"/>
              </a:ext>
            </a:extLst>
          </p:cNvPr>
          <p:cNvCxnSpPr>
            <a:cxnSpLocks/>
          </p:cNvCxnSpPr>
          <p:nvPr/>
        </p:nvCxnSpPr>
        <p:spPr>
          <a:xfrm>
            <a:off x="8393455" y="2130459"/>
            <a:ext cx="823062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591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3.xml><?xml version="1.0" encoding="utf-8"?>
<a:theme xmlns:a="http://schemas.openxmlformats.org/drawingml/2006/main" name="1_Esri_Corporate_Template-Dark">
  <a:themeElements>
    <a:clrScheme name="Esri Branding Colors 2013_Blue Background 1">
      <a:dk1>
        <a:sysClr val="windowText" lastClr="000000"/>
      </a:dk1>
      <a:lt1>
        <a:sysClr val="window" lastClr="FFFFFF"/>
      </a:lt1>
      <a:dk2>
        <a:srgbClr val="007AC2"/>
      </a:dk2>
      <a:lt2>
        <a:srgbClr val="FFFF96"/>
      </a:lt2>
      <a:accent1>
        <a:srgbClr val="35AC46"/>
      </a:accent1>
      <a:accent2>
        <a:srgbClr val="AAD04B"/>
      </a:accent2>
      <a:accent3>
        <a:srgbClr val="F89927"/>
      </a:accent3>
      <a:accent4>
        <a:srgbClr val="00B9F2"/>
      </a:accent4>
      <a:accent5>
        <a:srgbClr val="8E499B"/>
      </a:accent5>
      <a:accent6>
        <a:srgbClr val="BE9969"/>
      </a:accent6>
      <a:hlink>
        <a:srgbClr val="C0E8FF"/>
      </a:hlink>
      <a:folHlink>
        <a:srgbClr val="81D0FF"/>
      </a:folHlink>
    </a:clrScheme>
    <a:fontScheme name="Esri-Arial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 flip="none" rotWithShape="1">
          <a:gsLst>
            <a:gs pos="0">
              <a:schemeClr val="accent4"/>
            </a:gs>
            <a:gs pos="100000">
              <a:schemeClr val="accent4"/>
            </a:gs>
          </a:gsLst>
          <a:lin ang="16200000" scaled="1"/>
          <a:tileRect/>
        </a:gradFill>
        <a:ln>
          <a:noFill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algn="ctr" eaLnBrk="0" fontAlgn="base" hangingPunct="0">
          <a:spcBef>
            <a:spcPct val="0"/>
          </a:spcBef>
          <a:spcAft>
            <a:spcPct val="0"/>
          </a:spcAft>
          <a:defRPr sz="1400" b="1" dirty="0">
            <a:solidFill>
              <a:srgbClr val="000000"/>
            </a:solidFill>
            <a:latin typeface="Arial" charset="0"/>
            <a:ea typeface="ＭＳ Ｐゴシック" pitchFamily="16" charset="-128"/>
            <a:cs typeface="ＭＳ Ｐゴシック" pitchFamily="-97" charset="-128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>
        <a:noFill/>
        <a:ln w="3175" cap="flat" cmpd="sng" algn="ctr">
          <a:solidFill>
            <a:srgbClr val="FF66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  <a:effectLst/>
      </a:spPr>
      <a:bodyPr wrap="square" lIns="0" tIns="0" rIns="0" bIns="0" rtlCol="0">
        <a:noAutofit/>
      </a:bodyPr>
      <a:lstStyle>
        <a:defPPr algn="l" eaLnBrk="0" hangingPunct="0">
          <a:defRPr sz="1400" dirty="0" smtClean="0"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g400077-UC-PPT-Tmplt-Esri-rev6-19-19" id="{05AE0B04-43C6-8747-8D82-D4EDA4AB9275}" vid="{5B07A797-ED80-D946-92FF-836AD305ECE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a37483bb-355d-4cde-a7e8-a7b4efd217ae" xsi:nil="true"/>
    <SharedWithUsers xmlns="dcdee733-fb76-4ecc-9fd9-c176319f5bd5">
      <UserInfo>
        <DisplayName>Derek Hoshijo</DisplayName>
        <AccountId>26</AccountId>
        <AccountType/>
      </UserInfo>
      <UserInfo>
        <DisplayName>Luci Coleman</DisplayName>
        <AccountId>30</AccountId>
        <AccountType/>
      </UserInfo>
      <UserInfo>
        <DisplayName>Michael Green</DisplayName>
        <AccountId>23</AccountId>
        <AccountType/>
      </UserInfo>
      <UserInfo>
        <DisplayName>Morgan Ripp</DisplayName>
        <AccountId>33</AccountId>
        <AccountType/>
      </UserInfo>
      <UserInfo>
        <DisplayName>Shianne Hancock</DisplayName>
        <AccountId>9</AccountId>
        <AccountType/>
      </UserInfo>
    </SharedWithUsers>
    <lcf76f155ced4ddcb4097134ff3c332f xmlns="a37483bb-355d-4cde-a7e8-a7b4efd217ae">
      <Terms xmlns="http://schemas.microsoft.com/office/infopath/2007/PartnerControls"/>
    </lcf76f155ced4ddcb4097134ff3c332f>
    <TaxCatchAll xmlns="dcdee733-fb76-4ecc-9fd9-c176319f5bd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EA4252DA4C44392747A616AA88B25" ma:contentTypeVersion="15" ma:contentTypeDescription="Create a new document." ma:contentTypeScope="" ma:versionID="fe6ef71d6c346ae31fda0586df2badae">
  <xsd:schema xmlns:xsd="http://www.w3.org/2001/XMLSchema" xmlns:xs="http://www.w3.org/2001/XMLSchema" xmlns:p="http://schemas.microsoft.com/office/2006/metadata/properties" xmlns:ns2="a37483bb-355d-4cde-a7e8-a7b4efd217ae" xmlns:ns3="dcdee733-fb76-4ecc-9fd9-c176319f5bd5" targetNamespace="http://schemas.microsoft.com/office/2006/metadata/properties" ma:root="true" ma:fieldsID="1b930b4465c725f12df9bf3c6bc1a927" ns2:_="" ns3:_="">
    <xsd:import namespace="a37483bb-355d-4cde-a7e8-a7b4efd217ae"/>
    <xsd:import namespace="dcdee733-fb76-4ecc-9fd9-c176319f5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7483bb-355d-4cde-a7e8-a7b4efd217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373b550-10be-49fa-a249-6a5a55e59e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dee733-fb76-4ecc-9fd9-c176319f5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186b63f-b85b-4b16-8574-44334a72a7f0}" ma:internalName="TaxCatchAll" ma:showField="CatchAllData" ma:web="dcdee733-fb76-4ecc-9fd9-c176319f5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a37483bb-355d-4cde-a7e8-a7b4efd217ae"/>
    <ds:schemaRef ds:uri="dcdee733-fb76-4ecc-9fd9-c176319f5b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4560A0A-620D-4757-BDEF-5770E4172447}">
  <ds:schemaRefs>
    <ds:schemaRef ds:uri="a37483bb-355d-4cde-a7e8-a7b4efd217ae"/>
    <ds:schemaRef ds:uri="dcdee733-fb76-4ecc-9fd9-c176319f5b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3D float design</Template>
  <TotalTime>36</TotalTime>
  <Words>212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Gill Sans MT</vt:lpstr>
      <vt:lpstr>Lucida Grande</vt:lpstr>
      <vt:lpstr>Walbaum Display</vt:lpstr>
      <vt:lpstr>3DFloatVTI</vt:lpstr>
      <vt:lpstr>Esri_Corporate_Template-Dark</vt:lpstr>
      <vt:lpstr>1_Esri_Corporate_Template-Dark</vt:lpstr>
      <vt:lpstr>How to Download Survey123</vt:lpstr>
      <vt:lpstr>How to Add Portal Connection</vt:lpstr>
      <vt:lpstr>How to Login</vt:lpstr>
      <vt:lpstr>How to Download Survey</vt:lpstr>
      <vt:lpstr>How to Load Locations</vt:lpstr>
      <vt:lpstr>Testing: Create a Location Visit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September 6_Testing Directions</dc:title>
  <dc:creator>Shianne Hancock</dc:creator>
  <cp:lastModifiedBy>Michael Mannion</cp:lastModifiedBy>
  <cp:revision>192</cp:revision>
  <cp:lastPrinted>2022-04-07T16:01:52Z</cp:lastPrinted>
  <dcterms:created xsi:type="dcterms:W3CDTF">2022-03-01T16:31:35Z</dcterms:created>
  <dcterms:modified xsi:type="dcterms:W3CDTF">2022-11-21T15:23:33Z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0x010100BE0EA4252DA4C44392747A616AA88B25</vt:lpwstr>
  </property>
  <property fmtid="{D5CDD505-2E9C-101B-9397-08002B2CF9AE}" pid="3" name="MediaServiceImageTags">
    <vt:lpwstr/>
  </property>
</Properties>
</file>