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13"/>
  </p:notesMasterIdLst>
  <p:handoutMasterIdLst>
    <p:handoutMasterId r:id="rId14"/>
  </p:handoutMasterIdLst>
  <p:sldIdLst>
    <p:sldId id="638" r:id="rId7"/>
    <p:sldId id="640" r:id="rId8"/>
    <p:sldId id="644" r:id="rId9"/>
    <p:sldId id="645" r:id="rId10"/>
    <p:sldId id="646" r:id="rId11"/>
    <p:sldId id="639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7E773-AEED-4A0C-ADCE-07463BC66091}" v="11" dt="2022-11-19T17:17:33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anne Hancock" userId="46a39a21-fb14-4886-816a-87ed4debfcef" providerId="ADAL" clId="{25FA63C5-D169-4B4D-8464-ED4A4AFBEF35}"/>
    <pc:docChg chg="modSld">
      <pc:chgData name="Shianne Hancock" userId="46a39a21-fb14-4886-816a-87ed4debfcef" providerId="ADAL" clId="{25FA63C5-D169-4B4D-8464-ED4A4AFBEF35}" dt="2022-09-06T20:23:35.093" v="3" actId="20577"/>
      <pc:docMkLst>
        <pc:docMk/>
      </pc:docMkLst>
      <pc:sldChg chg="modSp mod">
        <pc:chgData name="Shianne Hancock" userId="46a39a21-fb14-4886-816a-87ed4debfcef" providerId="ADAL" clId="{25FA63C5-D169-4B4D-8464-ED4A4AFBEF35}" dt="2022-09-06T20:23:35.093" v="3" actId="20577"/>
        <pc:sldMkLst>
          <pc:docMk/>
          <pc:sldMk cId="691885386" sldId="630"/>
        </pc:sldMkLst>
        <pc:spChg chg="mod">
          <ac:chgData name="Shianne Hancock" userId="46a39a21-fb14-4886-816a-87ed4debfcef" providerId="ADAL" clId="{25FA63C5-D169-4B4D-8464-ED4A4AFBEF35}" dt="2022-09-06T20:23:35.093" v="3" actId="20577"/>
          <ac:spMkLst>
            <pc:docMk/>
            <pc:sldMk cId="691885386" sldId="630"/>
            <ac:spMk id="4" creationId="{9CCE0685-378B-46D4-B3F2-1C3335559295}"/>
          </ac:spMkLst>
        </pc:spChg>
      </pc:sldChg>
    </pc:docChg>
  </pc:docChgLst>
  <pc:docChgLst>
    <pc:chgData name="Alan Rex" userId="S::alan7265@esri.com::d5cc75bd-6a43-46c4-b735-bcdeaeb1ee8d" providerId="AD" clId="Web-{468B8592-4BAF-9A80-FE86-F5AA28C527BF}"/>
    <pc:docChg chg="addSld delSld modSld">
      <pc:chgData name="Alan Rex" userId="S::alan7265@esri.com::d5cc75bd-6a43-46c4-b735-bcdeaeb1ee8d" providerId="AD" clId="Web-{468B8592-4BAF-9A80-FE86-F5AA28C527BF}" dt="2022-11-03T22:48:24.722" v="726" actId="20577"/>
      <pc:docMkLst>
        <pc:docMk/>
      </pc:docMkLst>
      <pc:sldChg chg="addSp delSp modSp del">
        <pc:chgData name="Alan Rex" userId="S::alan7265@esri.com::d5cc75bd-6a43-46c4-b735-bcdeaeb1ee8d" providerId="AD" clId="Web-{468B8592-4BAF-9A80-FE86-F5AA28C527BF}" dt="2022-11-03T21:20:39.309" v="13"/>
        <pc:sldMkLst>
          <pc:docMk/>
          <pc:sldMk cId="691885386" sldId="630"/>
        </pc:sldMkLst>
        <pc:picChg chg="add del mod">
          <ac:chgData name="Alan Rex" userId="S::alan7265@esri.com::d5cc75bd-6a43-46c4-b735-bcdeaeb1ee8d" providerId="AD" clId="Web-{468B8592-4BAF-9A80-FE86-F5AA28C527BF}" dt="2022-11-03T21:20:32.762" v="11"/>
          <ac:picMkLst>
            <pc:docMk/>
            <pc:sldMk cId="691885386" sldId="630"/>
            <ac:picMk id="3" creationId="{D95B20C1-1E17-25C2-0F7D-0C6CACE0496A}"/>
          </ac:picMkLst>
        </pc:picChg>
        <pc:picChg chg="add del mod">
          <ac:chgData name="Alan Rex" userId="S::alan7265@esri.com::d5cc75bd-6a43-46c4-b735-bcdeaeb1ee8d" providerId="AD" clId="Web-{468B8592-4BAF-9A80-FE86-F5AA28C527BF}" dt="2022-11-03T21:20:31.278" v="10"/>
          <ac:picMkLst>
            <pc:docMk/>
            <pc:sldMk cId="691885386" sldId="630"/>
            <ac:picMk id="5" creationId="{8B9AF172-BF7B-5242-CF88-29DD457DE7F6}"/>
          </ac:picMkLst>
        </pc:picChg>
      </pc:sldChg>
      <pc:sldChg chg="del">
        <pc:chgData name="Alan Rex" userId="S::alan7265@esri.com::d5cc75bd-6a43-46c4-b735-bcdeaeb1ee8d" providerId="AD" clId="Web-{468B8592-4BAF-9A80-FE86-F5AA28C527BF}" dt="2022-11-03T22:46:01.243" v="640"/>
        <pc:sldMkLst>
          <pc:docMk/>
          <pc:sldMk cId="2438671223" sldId="631"/>
        </pc:sldMkLst>
      </pc:sldChg>
      <pc:sldChg chg="del">
        <pc:chgData name="Alan Rex" userId="S::alan7265@esri.com::d5cc75bd-6a43-46c4-b735-bcdeaeb1ee8d" providerId="AD" clId="Web-{468B8592-4BAF-9A80-FE86-F5AA28C527BF}" dt="2022-11-03T22:46:04.196" v="641"/>
        <pc:sldMkLst>
          <pc:docMk/>
          <pc:sldMk cId="100331389" sldId="633"/>
        </pc:sldMkLst>
      </pc:sldChg>
      <pc:sldChg chg="del">
        <pc:chgData name="Alan Rex" userId="S::alan7265@esri.com::d5cc75bd-6a43-46c4-b735-bcdeaeb1ee8d" providerId="AD" clId="Web-{468B8592-4BAF-9A80-FE86-F5AA28C527BF}" dt="2022-11-03T22:46:14.247" v="644"/>
        <pc:sldMkLst>
          <pc:docMk/>
          <pc:sldMk cId="1125198125" sldId="634"/>
        </pc:sldMkLst>
      </pc:sldChg>
      <pc:sldChg chg="del">
        <pc:chgData name="Alan Rex" userId="S::alan7265@esri.com::d5cc75bd-6a43-46c4-b735-bcdeaeb1ee8d" providerId="AD" clId="Web-{468B8592-4BAF-9A80-FE86-F5AA28C527BF}" dt="2022-11-03T22:46:12.603" v="643"/>
        <pc:sldMkLst>
          <pc:docMk/>
          <pc:sldMk cId="1079289153" sldId="635"/>
        </pc:sldMkLst>
      </pc:sldChg>
      <pc:sldChg chg="del">
        <pc:chgData name="Alan Rex" userId="S::alan7265@esri.com::d5cc75bd-6a43-46c4-b735-bcdeaeb1ee8d" providerId="AD" clId="Web-{468B8592-4BAF-9A80-FE86-F5AA28C527BF}" dt="2022-11-03T22:46:10.759" v="642"/>
        <pc:sldMkLst>
          <pc:docMk/>
          <pc:sldMk cId="4131589889" sldId="636"/>
        </pc:sldMkLst>
      </pc:sldChg>
      <pc:sldChg chg="addSp modSp add del replId">
        <pc:chgData name="Alan Rex" userId="S::alan7265@esri.com::d5cc75bd-6a43-46c4-b735-bcdeaeb1ee8d" providerId="AD" clId="Web-{468B8592-4BAF-9A80-FE86-F5AA28C527BF}" dt="2022-11-03T21:20:42.903" v="14"/>
        <pc:sldMkLst>
          <pc:docMk/>
          <pc:sldMk cId="4046294420" sldId="637"/>
        </pc:sldMkLst>
        <pc:picChg chg="add mod">
          <ac:chgData name="Alan Rex" userId="S::alan7265@esri.com::d5cc75bd-6a43-46c4-b735-bcdeaeb1ee8d" providerId="AD" clId="Web-{468B8592-4BAF-9A80-FE86-F5AA28C527BF}" dt="2022-11-03T21:19:31.853" v="2" actId="1076"/>
          <ac:picMkLst>
            <pc:docMk/>
            <pc:sldMk cId="4046294420" sldId="637"/>
            <ac:picMk id="3" creationId="{24E99215-ABA0-C700-EC25-17D49E2B6BBD}"/>
          </ac:picMkLst>
        </pc:picChg>
      </pc:sldChg>
      <pc:sldChg chg="new del">
        <pc:chgData name="Alan Rex" userId="S::alan7265@esri.com::d5cc75bd-6a43-46c4-b735-bcdeaeb1ee8d" providerId="AD" clId="Web-{468B8592-4BAF-9A80-FE86-F5AA28C527BF}" dt="2022-11-03T21:19:52.557" v="4"/>
        <pc:sldMkLst>
          <pc:docMk/>
          <pc:sldMk cId="462387148" sldId="638"/>
        </pc:sldMkLst>
      </pc:sldChg>
      <pc:sldChg chg="addSp delSp modSp add replId">
        <pc:chgData name="Alan Rex" userId="S::alan7265@esri.com::d5cc75bd-6a43-46c4-b735-bcdeaeb1ee8d" providerId="AD" clId="Web-{468B8592-4BAF-9A80-FE86-F5AA28C527BF}" dt="2022-11-03T21:30:03.480" v="172" actId="20577"/>
        <pc:sldMkLst>
          <pc:docMk/>
          <pc:sldMk cId="3440086738" sldId="638"/>
        </pc:sldMkLst>
        <pc:spChg chg="mod">
          <ac:chgData name="Alan Rex" userId="S::alan7265@esri.com::d5cc75bd-6a43-46c4-b735-bcdeaeb1ee8d" providerId="AD" clId="Web-{468B8592-4BAF-9A80-FE86-F5AA28C527BF}" dt="2022-11-03T21:21:52.469" v="31" actId="20577"/>
          <ac:spMkLst>
            <pc:docMk/>
            <pc:sldMk cId="3440086738" sldId="638"/>
            <ac:spMk id="2" creationId="{0046426E-F6F6-4A7C-9181-8C3090996261}"/>
          </ac:spMkLst>
        </pc:spChg>
        <pc:spChg chg="del">
          <ac:chgData name="Alan Rex" userId="S::alan7265@esri.com::d5cc75bd-6a43-46c4-b735-bcdeaeb1ee8d" providerId="AD" clId="Web-{468B8592-4BAF-9A80-FE86-F5AA28C527BF}" dt="2022-11-03T21:21:01.107" v="18"/>
          <ac:spMkLst>
            <pc:docMk/>
            <pc:sldMk cId="3440086738" sldId="638"/>
            <ac:spMk id="4" creationId="{9CCE0685-378B-46D4-B3F2-1C3335559295}"/>
          </ac:spMkLst>
        </pc:spChg>
        <pc:spChg chg="add mod">
          <ac:chgData name="Alan Rex" userId="S::alan7265@esri.com::d5cc75bd-6a43-46c4-b735-bcdeaeb1ee8d" providerId="AD" clId="Web-{468B8592-4BAF-9A80-FE86-F5AA28C527BF}" dt="2022-11-03T21:30:03.480" v="172" actId="20577"/>
          <ac:spMkLst>
            <pc:docMk/>
            <pc:sldMk cId="3440086738" sldId="638"/>
            <ac:spMk id="6" creationId="{7FCEDA55-9CB7-4D68-2CA7-43461C22C607}"/>
          </ac:spMkLst>
        </pc:spChg>
        <pc:spChg chg="add del mod">
          <ac:chgData name="Alan Rex" userId="S::alan7265@esri.com::d5cc75bd-6a43-46c4-b735-bcdeaeb1ee8d" providerId="AD" clId="Web-{468B8592-4BAF-9A80-FE86-F5AA28C527BF}" dt="2022-11-03T21:25:42.575" v="88"/>
          <ac:spMkLst>
            <pc:docMk/>
            <pc:sldMk cId="3440086738" sldId="638"/>
            <ac:spMk id="9" creationId="{8FC0B105-6747-D23E-0EB9-52356E79E06A}"/>
          </ac:spMkLst>
        </pc:spChg>
        <pc:picChg chg="add del mod">
          <ac:chgData name="Alan Rex" userId="S::alan7265@esri.com::d5cc75bd-6a43-46c4-b735-bcdeaeb1ee8d" providerId="AD" clId="Web-{468B8592-4BAF-9A80-FE86-F5AA28C527BF}" dt="2022-11-03T21:20:56.357" v="17"/>
          <ac:picMkLst>
            <pc:docMk/>
            <pc:sldMk cId="3440086738" sldId="638"/>
            <ac:picMk id="3" creationId="{3466A9F4-665B-7242-430F-02AE96A725E2}"/>
          </ac:picMkLst>
        </pc:picChg>
        <pc:picChg chg="del">
          <ac:chgData name="Alan Rex" userId="S::alan7265@esri.com::d5cc75bd-6a43-46c4-b735-bcdeaeb1ee8d" providerId="AD" clId="Web-{468B8592-4BAF-9A80-FE86-F5AA28C527BF}" dt="2022-11-03T21:24:24.806" v="78"/>
          <ac:picMkLst>
            <pc:docMk/>
            <pc:sldMk cId="3440086738" sldId="638"/>
            <ac:picMk id="7" creationId="{9DFB4F17-D2CA-4195-93F4-839534A3AC94}"/>
          </ac:picMkLst>
        </pc:picChg>
        <pc:picChg chg="add mod">
          <ac:chgData name="Alan Rex" userId="S::alan7265@esri.com::d5cc75bd-6a43-46c4-b735-bcdeaeb1ee8d" providerId="AD" clId="Web-{468B8592-4BAF-9A80-FE86-F5AA28C527BF}" dt="2022-11-03T21:25:49.701" v="90" actId="1076"/>
          <ac:picMkLst>
            <pc:docMk/>
            <pc:sldMk cId="3440086738" sldId="638"/>
            <ac:picMk id="10" creationId="{5D1C83D6-A4A9-9153-CFE3-D63C8B7D8DDB}"/>
          </ac:picMkLst>
        </pc:picChg>
        <pc:picChg chg="del">
          <ac:chgData name="Alan Rex" userId="S::alan7265@esri.com::d5cc75bd-6a43-46c4-b735-bcdeaeb1ee8d" providerId="AD" clId="Web-{468B8592-4BAF-9A80-FE86-F5AA28C527BF}" dt="2022-11-03T21:24:25.899" v="79"/>
          <ac:picMkLst>
            <pc:docMk/>
            <pc:sldMk cId="3440086738" sldId="638"/>
            <ac:picMk id="11" creationId="{07694E6A-0E2A-49A1-97B5-8367C5B7BEB5}"/>
          </ac:picMkLst>
        </pc:picChg>
        <pc:picChg chg="add mod">
          <ac:chgData name="Alan Rex" userId="S::alan7265@esri.com::d5cc75bd-6a43-46c4-b735-bcdeaeb1ee8d" providerId="AD" clId="Web-{468B8592-4BAF-9A80-FE86-F5AA28C527BF}" dt="2022-11-03T21:26:29.265" v="93" actId="14100"/>
          <ac:picMkLst>
            <pc:docMk/>
            <pc:sldMk cId="3440086738" sldId="638"/>
            <ac:picMk id="13" creationId="{8739B90B-B3A8-C5F3-8AC7-6286C20C4126}"/>
          </ac:picMkLst>
        </pc:picChg>
        <pc:cxnChg chg="add del">
          <ac:chgData name="Alan Rex" userId="S::alan7265@esri.com::d5cc75bd-6a43-46c4-b735-bcdeaeb1ee8d" providerId="AD" clId="Web-{468B8592-4BAF-9A80-FE86-F5AA28C527BF}" dt="2022-11-03T21:24:38.759" v="84"/>
          <ac:cxnSpMkLst>
            <pc:docMk/>
            <pc:sldMk cId="3440086738" sldId="638"/>
            <ac:cxnSpMk id="8" creationId="{FE1F6467-91E4-4E5B-9FF3-473522C8C09A}"/>
          </ac:cxnSpMkLst>
        </pc:cxnChg>
        <pc:cxnChg chg="add del">
          <ac:chgData name="Alan Rex" userId="S::alan7265@esri.com::d5cc75bd-6a43-46c4-b735-bcdeaeb1ee8d" providerId="AD" clId="Web-{468B8592-4BAF-9A80-FE86-F5AA28C527BF}" dt="2022-11-03T21:24:41.713" v="85"/>
          <ac:cxnSpMkLst>
            <pc:docMk/>
            <pc:sldMk cId="3440086738" sldId="638"/>
            <ac:cxnSpMk id="12" creationId="{5180A4A2-AF59-47EC-B68C-9CE5BEA976DA}"/>
          </ac:cxnSpMkLst>
        </pc:cxnChg>
      </pc:sldChg>
      <pc:sldChg chg="addSp delSp modSp add replId">
        <pc:chgData name="Alan Rex" userId="S::alan7265@esri.com::d5cc75bd-6a43-46c4-b735-bcdeaeb1ee8d" providerId="AD" clId="Web-{468B8592-4BAF-9A80-FE86-F5AA28C527BF}" dt="2022-11-03T22:43:42.360" v="577" actId="14100"/>
        <pc:sldMkLst>
          <pc:docMk/>
          <pc:sldMk cId="4067591249" sldId="639"/>
        </pc:sldMkLst>
        <pc:spChg chg="mod">
          <ac:chgData name="Alan Rex" userId="S::alan7265@esri.com::d5cc75bd-6a43-46c4-b735-bcdeaeb1ee8d" providerId="AD" clId="Web-{468B8592-4BAF-9A80-FE86-F5AA28C527BF}" dt="2022-11-03T21:39:54.308" v="318" actId="20577"/>
          <ac:spMkLst>
            <pc:docMk/>
            <pc:sldMk cId="4067591249" sldId="639"/>
            <ac:spMk id="2" creationId="{0046426E-F6F6-4A7C-9181-8C3090996261}"/>
          </ac:spMkLst>
        </pc:spChg>
        <pc:spChg chg="add mod">
          <ac:chgData name="Alan Rex" userId="S::alan7265@esri.com::d5cc75bd-6a43-46c4-b735-bcdeaeb1ee8d" providerId="AD" clId="Web-{468B8592-4BAF-9A80-FE86-F5AA28C527BF}" dt="2022-11-03T22:43:06.186" v="559" actId="20577"/>
          <ac:spMkLst>
            <pc:docMk/>
            <pc:sldMk cId="4067591249" sldId="639"/>
            <ac:spMk id="4" creationId="{13595F3E-D740-DFD0-A873-8EB9CE1278A2}"/>
          </ac:spMkLst>
        </pc:spChg>
        <pc:spChg chg="mod">
          <ac:chgData name="Alan Rex" userId="S::alan7265@esri.com::d5cc75bd-6a43-46c4-b735-bcdeaeb1ee8d" providerId="AD" clId="Web-{468B8592-4BAF-9A80-FE86-F5AA28C527BF}" dt="2022-11-03T22:43:42.360" v="577" actId="14100"/>
          <ac:spMkLst>
            <pc:docMk/>
            <pc:sldMk cId="4067591249" sldId="639"/>
            <ac:spMk id="6" creationId="{7FCEDA55-9CB7-4D68-2CA7-43461C22C607}"/>
          </ac:spMkLst>
        </pc:spChg>
        <pc:picChg chg="add mod">
          <ac:chgData name="Alan Rex" userId="S::alan7265@esri.com::d5cc75bd-6a43-46c4-b735-bcdeaeb1ee8d" providerId="AD" clId="Web-{468B8592-4BAF-9A80-FE86-F5AA28C527BF}" dt="2022-11-03T22:29:04.311" v="459" actId="1076"/>
          <ac:picMkLst>
            <pc:docMk/>
            <pc:sldMk cId="4067591249" sldId="639"/>
            <ac:picMk id="5" creationId="{F492A60E-36F8-1B02-1893-FEB68D0616BB}"/>
          </ac:picMkLst>
        </pc:picChg>
        <pc:picChg chg="del">
          <ac:chgData name="Alan Rex" userId="S::alan7265@esri.com::d5cc75bd-6a43-46c4-b735-bcdeaeb1ee8d" providerId="AD" clId="Web-{468B8592-4BAF-9A80-FE86-F5AA28C527BF}" dt="2022-11-03T21:36:08.218" v="283"/>
          <ac:picMkLst>
            <pc:docMk/>
            <pc:sldMk cId="4067591249" sldId="639"/>
            <ac:picMk id="7" creationId="{9DFB4F17-D2CA-4195-93F4-839534A3AC94}"/>
          </ac:picMkLst>
        </pc:picChg>
        <pc:picChg chg="del">
          <ac:chgData name="Alan Rex" userId="S::alan7265@esri.com::d5cc75bd-6a43-46c4-b735-bcdeaeb1ee8d" providerId="AD" clId="Web-{468B8592-4BAF-9A80-FE86-F5AA28C527BF}" dt="2022-11-03T21:36:08.811" v="284"/>
          <ac:picMkLst>
            <pc:docMk/>
            <pc:sldMk cId="4067591249" sldId="639"/>
            <ac:picMk id="11" creationId="{07694E6A-0E2A-49A1-97B5-8367C5B7BEB5}"/>
          </ac:picMkLst>
        </pc:picChg>
        <pc:cxnChg chg="del">
          <ac:chgData name="Alan Rex" userId="S::alan7265@esri.com::d5cc75bd-6a43-46c4-b735-bcdeaeb1ee8d" providerId="AD" clId="Web-{468B8592-4BAF-9A80-FE86-F5AA28C527BF}" dt="2022-11-03T21:36:07.780" v="282"/>
          <ac:cxnSpMkLst>
            <pc:docMk/>
            <pc:sldMk cId="4067591249" sldId="639"/>
            <ac:cxnSpMk id="8" creationId="{FE1F6467-91E4-4E5B-9FF3-473522C8C09A}"/>
          </ac:cxnSpMkLst>
        </pc:cxnChg>
        <pc:cxnChg chg="del">
          <ac:chgData name="Alan Rex" userId="S::alan7265@esri.com::d5cc75bd-6a43-46c4-b735-bcdeaeb1ee8d" providerId="AD" clId="Web-{468B8592-4BAF-9A80-FE86-F5AA28C527BF}" dt="2022-11-03T21:36:09.608" v="285"/>
          <ac:cxnSpMkLst>
            <pc:docMk/>
            <pc:sldMk cId="4067591249" sldId="639"/>
            <ac:cxnSpMk id="12" creationId="{5180A4A2-AF59-47EC-B68C-9CE5BEA976DA}"/>
          </ac:cxnSpMkLst>
        </pc:cxnChg>
      </pc:sldChg>
      <pc:sldChg chg="addSp delSp modSp add replId">
        <pc:chgData name="Alan Rex" userId="S::alan7265@esri.com::d5cc75bd-6a43-46c4-b735-bcdeaeb1ee8d" providerId="AD" clId="Web-{468B8592-4BAF-9A80-FE86-F5AA28C527BF}" dt="2022-11-03T21:39:11.634" v="314" actId="20577"/>
        <pc:sldMkLst>
          <pc:docMk/>
          <pc:sldMk cId="4060257455" sldId="640"/>
        </pc:sldMkLst>
        <pc:spChg chg="add del mod">
          <ac:chgData name="Alan Rex" userId="S::alan7265@esri.com::d5cc75bd-6a43-46c4-b735-bcdeaeb1ee8d" providerId="AD" clId="Web-{468B8592-4BAF-9A80-FE86-F5AA28C527BF}" dt="2022-11-03T21:33:34.038" v="241"/>
          <ac:spMkLst>
            <pc:docMk/>
            <pc:sldMk cId="4060257455" sldId="640"/>
            <ac:spMk id="3" creationId="{1D653A65-34E7-3D37-5558-E6AB98540E32}"/>
          </ac:spMkLst>
        </pc:spChg>
        <pc:spChg chg="add mod">
          <ac:chgData name="Alan Rex" userId="S::alan7265@esri.com::d5cc75bd-6a43-46c4-b735-bcdeaeb1ee8d" providerId="AD" clId="Web-{468B8592-4BAF-9A80-FE86-F5AA28C527BF}" dt="2022-11-03T21:39:11.634" v="314" actId="20577"/>
          <ac:spMkLst>
            <pc:docMk/>
            <pc:sldMk cId="4060257455" sldId="640"/>
            <ac:spMk id="5" creationId="{0E19797D-8A74-F7A2-B94C-8687111B4B42}"/>
          </ac:spMkLst>
        </pc:spChg>
        <pc:spChg chg="mod">
          <ac:chgData name="Alan Rex" userId="S::alan7265@esri.com::d5cc75bd-6a43-46c4-b735-bcdeaeb1ee8d" providerId="AD" clId="Web-{468B8592-4BAF-9A80-FE86-F5AA28C527BF}" dt="2022-11-03T21:26:56.423" v="97" actId="20577"/>
          <ac:spMkLst>
            <pc:docMk/>
            <pc:sldMk cId="4060257455" sldId="640"/>
            <ac:spMk id="6" creationId="{7FCEDA55-9CB7-4D68-2CA7-43461C22C607}"/>
          </ac:spMkLst>
        </pc:spChg>
        <pc:picChg chg="add mod">
          <ac:chgData name="Alan Rex" userId="S::alan7265@esri.com::d5cc75bd-6a43-46c4-b735-bcdeaeb1ee8d" providerId="AD" clId="Web-{468B8592-4BAF-9A80-FE86-F5AA28C527BF}" dt="2022-11-03T21:33:59.648" v="265" actId="1076"/>
          <ac:picMkLst>
            <pc:docMk/>
            <pc:sldMk cId="4060257455" sldId="640"/>
            <ac:picMk id="7" creationId="{36A1B4BB-E89B-C88F-A030-F46A25BB29F6}"/>
          </ac:picMkLst>
        </pc:picChg>
        <pc:picChg chg="add mod">
          <ac:chgData name="Alan Rex" userId="S::alan7265@esri.com::d5cc75bd-6a43-46c4-b735-bcdeaeb1ee8d" providerId="AD" clId="Web-{468B8592-4BAF-9A80-FE86-F5AA28C527BF}" dt="2022-11-03T21:34:23.353" v="270" actId="1076"/>
          <ac:picMkLst>
            <pc:docMk/>
            <pc:sldMk cId="4060257455" sldId="640"/>
            <ac:picMk id="8" creationId="{727E21A7-CF3B-187A-EF27-625FD90DE13A}"/>
          </ac:picMkLst>
        </pc:picChg>
        <pc:picChg chg="add mod">
          <ac:chgData name="Alan Rex" userId="S::alan7265@esri.com::d5cc75bd-6a43-46c4-b735-bcdeaeb1ee8d" providerId="AD" clId="Web-{468B8592-4BAF-9A80-FE86-F5AA28C527BF}" dt="2022-11-03T21:34:17.415" v="269" actId="1076"/>
          <ac:picMkLst>
            <pc:docMk/>
            <pc:sldMk cId="4060257455" sldId="640"/>
            <ac:picMk id="9" creationId="{ED8EBFF2-9778-658F-09D3-99FAC1078856}"/>
          </ac:picMkLst>
        </pc:picChg>
        <pc:picChg chg="del">
          <ac:chgData name="Alan Rex" userId="S::alan7265@esri.com::d5cc75bd-6a43-46c4-b735-bcdeaeb1ee8d" providerId="AD" clId="Web-{468B8592-4BAF-9A80-FE86-F5AA28C527BF}" dt="2022-11-03T21:26:51.704" v="95"/>
          <ac:picMkLst>
            <pc:docMk/>
            <pc:sldMk cId="4060257455" sldId="640"/>
            <ac:picMk id="10" creationId="{5D1C83D6-A4A9-9153-CFE3-D63C8B7D8DDB}"/>
          </ac:picMkLst>
        </pc:picChg>
        <pc:picChg chg="del">
          <ac:chgData name="Alan Rex" userId="S::alan7265@esri.com::d5cc75bd-6a43-46c4-b735-bcdeaeb1ee8d" providerId="AD" clId="Web-{468B8592-4BAF-9A80-FE86-F5AA28C527BF}" dt="2022-11-03T21:26:52.392" v="96"/>
          <ac:picMkLst>
            <pc:docMk/>
            <pc:sldMk cId="4060257455" sldId="640"/>
            <ac:picMk id="13" creationId="{8739B90B-B3A8-C5F3-8AC7-6286C20C4126}"/>
          </ac:picMkLst>
        </pc:picChg>
        <pc:cxnChg chg="add mod">
          <ac:chgData name="Alan Rex" userId="S::alan7265@esri.com::d5cc75bd-6a43-46c4-b735-bcdeaeb1ee8d" providerId="AD" clId="Web-{468B8592-4BAF-9A80-FE86-F5AA28C527BF}" dt="2022-11-03T21:34:44.807" v="273" actId="14100"/>
          <ac:cxnSpMkLst>
            <pc:docMk/>
            <pc:sldMk cId="4060257455" sldId="640"/>
            <ac:cxnSpMk id="12" creationId="{73D47D6F-581C-CE8A-3748-296BE44E1755}"/>
          </ac:cxnSpMkLst>
        </pc:cxnChg>
        <pc:cxnChg chg="add mod">
          <ac:chgData name="Alan Rex" userId="S::alan7265@esri.com::d5cc75bd-6a43-46c4-b735-bcdeaeb1ee8d" providerId="AD" clId="Web-{468B8592-4BAF-9A80-FE86-F5AA28C527BF}" dt="2022-11-03T21:34:57.511" v="277" actId="14100"/>
          <ac:cxnSpMkLst>
            <pc:docMk/>
            <pc:sldMk cId="4060257455" sldId="640"/>
            <ac:cxnSpMk id="15" creationId="{6026D6EC-56E1-5BE9-422C-819C76A593CE}"/>
          </ac:cxnSpMkLst>
        </pc:cxnChg>
        <pc:cxnChg chg="add mod">
          <ac:chgData name="Alan Rex" userId="S::alan7265@esri.com::d5cc75bd-6a43-46c4-b735-bcdeaeb1ee8d" providerId="AD" clId="Web-{468B8592-4BAF-9A80-FE86-F5AA28C527BF}" dt="2022-11-03T21:35:09.230" v="281" actId="14100"/>
          <ac:cxnSpMkLst>
            <pc:docMk/>
            <pc:sldMk cId="4060257455" sldId="640"/>
            <ac:cxnSpMk id="17" creationId="{3AA487DE-13E7-021F-653B-94B6AFFBF73B}"/>
          </ac:cxnSpMkLst>
        </pc:cxnChg>
      </pc:sldChg>
      <pc:sldChg chg="addSp delSp modSp add replId">
        <pc:chgData name="Alan Rex" userId="S::alan7265@esri.com::d5cc75bd-6a43-46c4-b735-bcdeaeb1ee8d" providerId="AD" clId="Web-{468B8592-4BAF-9A80-FE86-F5AA28C527BF}" dt="2022-11-03T22:48:24.722" v="726" actId="20577"/>
        <pc:sldMkLst>
          <pc:docMk/>
          <pc:sldMk cId="726643123" sldId="641"/>
        </pc:sldMkLst>
        <pc:spChg chg="mod">
          <ac:chgData name="Alan Rex" userId="S::alan7265@esri.com::d5cc75bd-6a43-46c4-b735-bcdeaeb1ee8d" providerId="AD" clId="Web-{468B8592-4BAF-9A80-FE86-F5AA28C527BF}" dt="2022-11-03T21:40:03.449" v="320" actId="20577"/>
          <ac:spMkLst>
            <pc:docMk/>
            <pc:sldMk cId="726643123" sldId="641"/>
            <ac:spMk id="2" creationId="{0046426E-F6F6-4A7C-9181-8C3090996261}"/>
          </ac:spMkLst>
        </pc:spChg>
        <pc:spChg chg="add del mod">
          <ac:chgData name="Alan Rex" userId="S::alan7265@esri.com::d5cc75bd-6a43-46c4-b735-bcdeaeb1ee8d" providerId="AD" clId="Web-{468B8592-4BAF-9A80-FE86-F5AA28C527BF}" dt="2022-11-03T22:43:21.468" v="565"/>
          <ac:spMkLst>
            <pc:docMk/>
            <pc:sldMk cId="726643123" sldId="641"/>
            <ac:spMk id="3" creationId="{4D58D851-87BB-3DA3-A488-6BFB09B4E89B}"/>
          </ac:spMkLst>
        </pc:spChg>
        <pc:spChg chg="add del mod">
          <ac:chgData name="Alan Rex" userId="S::alan7265@esri.com::d5cc75bd-6a43-46c4-b735-bcdeaeb1ee8d" providerId="AD" clId="Web-{468B8592-4BAF-9A80-FE86-F5AA28C527BF}" dt="2022-11-03T22:43:36.531" v="576"/>
          <ac:spMkLst>
            <pc:docMk/>
            <pc:sldMk cId="726643123" sldId="641"/>
            <ac:spMk id="4" creationId="{3F2494C3-3660-BD16-8391-918145F83E47}"/>
          </ac:spMkLst>
        </pc:spChg>
        <pc:spChg chg="add">
          <ac:chgData name="Alan Rex" userId="S::alan7265@esri.com::d5cc75bd-6a43-46c4-b735-bcdeaeb1ee8d" providerId="AD" clId="Web-{468B8592-4BAF-9A80-FE86-F5AA28C527BF}" dt="2022-11-03T22:43:45.673" v="578"/>
          <ac:spMkLst>
            <pc:docMk/>
            <pc:sldMk cId="726643123" sldId="641"/>
            <ac:spMk id="7" creationId="{32DBD4C7-4F80-D363-7DF7-93584D050564}"/>
          </ac:spMkLst>
        </pc:spChg>
        <pc:spChg chg="add mod">
          <ac:chgData name="Alan Rex" userId="S::alan7265@esri.com::d5cc75bd-6a43-46c4-b735-bcdeaeb1ee8d" providerId="AD" clId="Web-{468B8592-4BAF-9A80-FE86-F5AA28C527BF}" dt="2022-11-03T22:48:24.722" v="726" actId="20577"/>
          <ac:spMkLst>
            <pc:docMk/>
            <pc:sldMk cId="726643123" sldId="641"/>
            <ac:spMk id="9" creationId="{8D7363DB-7AF6-7907-858B-429CD5AB14A0}"/>
          </ac:spMkLst>
        </pc:spChg>
      </pc:sldChg>
      <pc:sldChg chg="delSp modSp add replId">
        <pc:chgData name="Alan Rex" userId="S::alan7265@esri.com::d5cc75bd-6a43-46c4-b735-bcdeaeb1ee8d" providerId="AD" clId="Web-{468B8592-4BAF-9A80-FE86-F5AA28C527BF}" dt="2022-11-03T22:24:21.358" v="397" actId="20577"/>
        <pc:sldMkLst>
          <pc:docMk/>
          <pc:sldMk cId="1557903544" sldId="642"/>
        </pc:sldMkLst>
        <pc:spChg chg="mod">
          <ac:chgData name="Alan Rex" userId="S::alan7265@esri.com::d5cc75bd-6a43-46c4-b735-bcdeaeb1ee8d" providerId="AD" clId="Web-{468B8592-4BAF-9A80-FE86-F5AA28C527BF}" dt="2022-11-03T22:22:32.165" v="322" actId="20577"/>
          <ac:spMkLst>
            <pc:docMk/>
            <pc:sldMk cId="1557903544" sldId="642"/>
            <ac:spMk id="5" creationId="{0E19797D-8A74-F7A2-B94C-8687111B4B42}"/>
          </ac:spMkLst>
        </pc:spChg>
        <pc:spChg chg="mod">
          <ac:chgData name="Alan Rex" userId="S::alan7265@esri.com::d5cc75bd-6a43-46c4-b735-bcdeaeb1ee8d" providerId="AD" clId="Web-{468B8592-4BAF-9A80-FE86-F5AA28C527BF}" dt="2022-11-03T22:24:21.358" v="397" actId="20577"/>
          <ac:spMkLst>
            <pc:docMk/>
            <pc:sldMk cId="1557903544" sldId="642"/>
            <ac:spMk id="6" creationId="{7FCEDA55-9CB7-4D68-2CA7-43461C22C607}"/>
          </ac:spMkLst>
        </pc:spChg>
        <pc:picChg chg="del">
          <ac:chgData name="Alan Rex" userId="S::alan7265@esri.com::d5cc75bd-6a43-46c4-b735-bcdeaeb1ee8d" providerId="AD" clId="Web-{468B8592-4BAF-9A80-FE86-F5AA28C527BF}" dt="2022-11-03T22:22:33.008" v="323"/>
          <ac:picMkLst>
            <pc:docMk/>
            <pc:sldMk cId="1557903544" sldId="642"/>
            <ac:picMk id="7" creationId="{36A1B4BB-E89B-C88F-A030-F46A25BB29F6}"/>
          </ac:picMkLst>
        </pc:picChg>
        <pc:picChg chg="del">
          <ac:chgData name="Alan Rex" userId="S::alan7265@esri.com::d5cc75bd-6a43-46c4-b735-bcdeaeb1ee8d" providerId="AD" clId="Web-{468B8592-4BAF-9A80-FE86-F5AA28C527BF}" dt="2022-11-03T22:22:34.086" v="324"/>
          <ac:picMkLst>
            <pc:docMk/>
            <pc:sldMk cId="1557903544" sldId="642"/>
            <ac:picMk id="8" creationId="{727E21A7-CF3B-187A-EF27-625FD90DE13A}"/>
          </ac:picMkLst>
        </pc:picChg>
        <pc:picChg chg="del">
          <ac:chgData name="Alan Rex" userId="S::alan7265@esri.com::d5cc75bd-6a43-46c4-b735-bcdeaeb1ee8d" providerId="AD" clId="Web-{468B8592-4BAF-9A80-FE86-F5AA28C527BF}" dt="2022-11-03T22:22:34.696" v="325"/>
          <ac:picMkLst>
            <pc:docMk/>
            <pc:sldMk cId="1557903544" sldId="642"/>
            <ac:picMk id="9" creationId="{ED8EBFF2-9778-658F-09D3-99FAC1078856}"/>
          </ac:picMkLst>
        </pc:picChg>
        <pc:cxnChg chg="del">
          <ac:chgData name="Alan Rex" userId="S::alan7265@esri.com::d5cc75bd-6a43-46c4-b735-bcdeaeb1ee8d" providerId="AD" clId="Web-{468B8592-4BAF-9A80-FE86-F5AA28C527BF}" dt="2022-11-03T22:22:36.493" v="328"/>
          <ac:cxnSpMkLst>
            <pc:docMk/>
            <pc:sldMk cId="1557903544" sldId="642"/>
            <ac:cxnSpMk id="12" creationId="{73D47D6F-581C-CE8A-3748-296BE44E1755}"/>
          </ac:cxnSpMkLst>
        </pc:cxnChg>
        <pc:cxnChg chg="del">
          <ac:chgData name="Alan Rex" userId="S::alan7265@esri.com::d5cc75bd-6a43-46c4-b735-bcdeaeb1ee8d" providerId="AD" clId="Web-{468B8592-4BAF-9A80-FE86-F5AA28C527BF}" dt="2022-11-03T22:22:35.962" v="327"/>
          <ac:cxnSpMkLst>
            <pc:docMk/>
            <pc:sldMk cId="1557903544" sldId="642"/>
            <ac:cxnSpMk id="15" creationId="{6026D6EC-56E1-5BE9-422C-819C76A593CE}"/>
          </ac:cxnSpMkLst>
        </pc:cxnChg>
        <pc:cxnChg chg="del">
          <ac:chgData name="Alan Rex" userId="S::alan7265@esri.com::d5cc75bd-6a43-46c4-b735-bcdeaeb1ee8d" providerId="AD" clId="Web-{468B8592-4BAF-9A80-FE86-F5AA28C527BF}" dt="2022-11-03T22:22:35.415" v="326"/>
          <ac:cxnSpMkLst>
            <pc:docMk/>
            <pc:sldMk cId="1557903544" sldId="642"/>
            <ac:cxnSpMk id="17" creationId="{3AA487DE-13E7-021F-653B-94B6AFFBF73B}"/>
          </ac:cxnSpMkLst>
        </pc:cxnChg>
      </pc:sldChg>
    </pc:docChg>
  </pc:docChgLst>
  <pc:docChgLst>
    <pc:chgData name="Luci Coleman" userId="S::luci9322@esri.com::4dc0a757-562c-498d-b658-3b38dbf6e1dd" providerId="AD" clId="Web-{1F2A130E-F395-8348-0422-0F4D50459089}"/>
    <pc:docChg chg="modSld">
      <pc:chgData name="Luci Coleman" userId="S::luci9322@esri.com::4dc0a757-562c-498d-b658-3b38dbf6e1dd" providerId="AD" clId="Web-{1F2A130E-F395-8348-0422-0F4D50459089}" dt="2022-08-22T16:54:33.672" v="191" actId="20577"/>
      <pc:docMkLst>
        <pc:docMk/>
      </pc:docMkLst>
      <pc:sldChg chg="modSp">
        <pc:chgData name="Luci Coleman" userId="S::luci9322@esri.com::4dc0a757-562c-498d-b658-3b38dbf6e1dd" providerId="AD" clId="Web-{1F2A130E-F395-8348-0422-0F4D50459089}" dt="2022-08-22T16:54:33.672" v="191" actId="20577"/>
        <pc:sldMkLst>
          <pc:docMk/>
          <pc:sldMk cId="2313234867" sldId="389"/>
        </pc:sldMkLst>
        <pc:spChg chg="mod">
          <ac:chgData name="Luci Coleman" userId="S::luci9322@esri.com::4dc0a757-562c-498d-b658-3b38dbf6e1dd" providerId="AD" clId="Web-{1F2A130E-F395-8348-0422-0F4D50459089}" dt="2022-08-22T16:54:33.672" v="191" actId="20577"/>
          <ac:spMkLst>
            <pc:docMk/>
            <pc:sldMk cId="2313234867" sldId="389"/>
            <ac:spMk id="3" creationId="{D3B60D6F-4D0F-4D33-B2A7-159C8583FF00}"/>
          </ac:spMkLst>
        </pc:spChg>
      </pc:sldChg>
    </pc:docChg>
  </pc:docChgLst>
  <pc:docChgLst>
    <pc:chgData name="Morgan Ripp" userId="S::mor10558@esri.com::4e7f1809-4b84-4880-97da-aa802892274f" providerId="AD" clId="Web-{6B48526B-84DA-158D-EAA4-C7C1EB4AE76E}"/>
    <pc:docChg chg="modSld">
      <pc:chgData name="Morgan Ripp" userId="S::mor10558@esri.com::4e7f1809-4b84-4880-97da-aa802892274f" providerId="AD" clId="Web-{6B48526B-84DA-158D-EAA4-C7C1EB4AE76E}" dt="2022-08-29T13:43:29.422" v="1" actId="1076"/>
      <pc:docMkLst>
        <pc:docMk/>
      </pc:docMkLst>
      <pc:sldChg chg="addSp modSp">
        <pc:chgData name="Morgan Ripp" userId="S::mor10558@esri.com::4e7f1809-4b84-4880-97da-aa802892274f" providerId="AD" clId="Web-{6B48526B-84DA-158D-EAA4-C7C1EB4AE76E}" dt="2022-08-29T13:43:29.422" v="1" actId="1076"/>
        <pc:sldMkLst>
          <pc:docMk/>
          <pc:sldMk cId="4131589889" sldId="636"/>
        </pc:sldMkLst>
        <pc:cxnChg chg="add mod">
          <ac:chgData name="Morgan Ripp" userId="S::mor10558@esri.com::4e7f1809-4b84-4880-97da-aa802892274f" providerId="AD" clId="Web-{6B48526B-84DA-158D-EAA4-C7C1EB4AE76E}" dt="2022-08-29T13:43:29.422" v="1" actId="1076"/>
          <ac:cxnSpMkLst>
            <pc:docMk/>
            <pc:sldMk cId="4131589889" sldId="636"/>
            <ac:cxnSpMk id="4" creationId="{7E2BB434-2395-A5C0-32B8-A82AA3D4989B}"/>
          </ac:cxnSpMkLst>
        </pc:cxnChg>
      </pc:sldChg>
    </pc:docChg>
  </pc:docChgLst>
  <pc:docChgLst>
    <pc:chgData name="Morgan Ripp" userId="4e7f1809-4b84-4880-97da-aa802892274f" providerId="ADAL" clId="{8CF1ADC0-9E18-4873-8028-C0B934EA0D7C}"/>
    <pc:docChg chg="undo custSel addSld delSld modSld">
      <pc:chgData name="Morgan Ripp" userId="4e7f1809-4b84-4880-97da-aa802892274f" providerId="ADAL" clId="{8CF1ADC0-9E18-4873-8028-C0B934EA0D7C}" dt="2022-08-26T13:54:33.926" v="1654" actId="313"/>
      <pc:docMkLst>
        <pc:docMk/>
      </pc:docMkLst>
      <pc:sldChg chg="del">
        <pc:chgData name="Morgan Ripp" userId="4e7f1809-4b84-4880-97da-aa802892274f" providerId="ADAL" clId="{8CF1ADC0-9E18-4873-8028-C0B934EA0D7C}" dt="2022-08-25T22:14:18.267" v="14" actId="47"/>
        <pc:sldMkLst>
          <pc:docMk/>
          <pc:sldMk cId="2313234867" sldId="389"/>
        </pc:sldMkLst>
      </pc:sldChg>
      <pc:sldChg chg="del">
        <pc:chgData name="Morgan Ripp" userId="4e7f1809-4b84-4880-97da-aa802892274f" providerId="ADAL" clId="{8CF1ADC0-9E18-4873-8028-C0B934EA0D7C}" dt="2022-08-25T22:14:16.168" v="13" actId="47"/>
        <pc:sldMkLst>
          <pc:docMk/>
          <pc:sldMk cId="3651222511" sldId="444"/>
        </pc:sldMkLst>
      </pc:sldChg>
      <pc:sldChg chg="addSp delSp modSp mod">
        <pc:chgData name="Morgan Ripp" userId="4e7f1809-4b84-4880-97da-aa802892274f" providerId="ADAL" clId="{8CF1ADC0-9E18-4873-8028-C0B934EA0D7C}" dt="2022-08-25T22:14:42.688" v="46" actId="20577"/>
        <pc:sldMkLst>
          <pc:docMk/>
          <pc:sldMk cId="691885386" sldId="630"/>
        </pc:sldMkLst>
        <pc:spChg chg="mod">
          <ac:chgData name="Morgan Ripp" userId="4e7f1809-4b84-4880-97da-aa802892274f" providerId="ADAL" clId="{8CF1ADC0-9E18-4873-8028-C0B934EA0D7C}" dt="2022-08-25T22:14:42.688" v="46" actId="20577"/>
          <ac:spMkLst>
            <pc:docMk/>
            <pc:sldMk cId="691885386" sldId="630"/>
            <ac:spMk id="2" creationId="{0046426E-F6F6-4A7C-9181-8C3090996261}"/>
          </ac:spMkLst>
        </pc:spChg>
        <pc:spChg chg="mod">
          <ac:chgData name="Morgan Ripp" userId="4e7f1809-4b84-4880-97da-aa802892274f" providerId="ADAL" clId="{8CF1ADC0-9E18-4873-8028-C0B934EA0D7C}" dt="2022-08-25T22:14:32.244" v="33" actId="6549"/>
          <ac:spMkLst>
            <pc:docMk/>
            <pc:sldMk cId="691885386" sldId="630"/>
            <ac:spMk id="3" creationId="{D3B60D6F-4D0F-4D33-B2A7-159C8583FF00}"/>
          </ac:spMkLst>
        </pc:spChg>
        <pc:spChg chg="add del mod">
          <ac:chgData name="Morgan Ripp" userId="4e7f1809-4b84-4880-97da-aa802892274f" providerId="ADAL" clId="{8CF1ADC0-9E18-4873-8028-C0B934EA0D7C}" dt="2022-08-25T22:14:10.990" v="9" actId="478"/>
          <ac:spMkLst>
            <pc:docMk/>
            <pc:sldMk cId="691885386" sldId="630"/>
            <ac:spMk id="5" creationId="{557C3AB0-074A-47C9-963E-8FC5C1DB6855}"/>
          </ac:spMkLst>
        </pc:spChg>
        <pc:spChg chg="add del mod">
          <ac:chgData name="Morgan Ripp" userId="4e7f1809-4b84-4880-97da-aa802892274f" providerId="ADAL" clId="{8CF1ADC0-9E18-4873-8028-C0B934EA0D7C}" dt="2022-08-25T22:14:11.631" v="10" actId="478"/>
          <ac:spMkLst>
            <pc:docMk/>
            <pc:sldMk cId="691885386" sldId="630"/>
            <ac:spMk id="7" creationId="{1EC05F3A-1976-4E3D-B49E-D4417CF27EAF}"/>
          </ac:spMkLst>
        </pc:spChg>
        <pc:spChg chg="add del mod">
          <ac:chgData name="Morgan Ripp" userId="4e7f1809-4b84-4880-97da-aa802892274f" providerId="ADAL" clId="{8CF1ADC0-9E18-4873-8028-C0B934EA0D7C}" dt="2022-08-25T22:14:13.905" v="12" actId="478"/>
          <ac:spMkLst>
            <pc:docMk/>
            <pc:sldMk cId="691885386" sldId="630"/>
            <ac:spMk id="11" creationId="{557DB488-8C37-47AE-AE2D-3654F35E2D7E}"/>
          </ac:spMkLst>
        </pc:spChg>
        <pc:picChg chg="del">
          <ac:chgData name="Morgan Ripp" userId="4e7f1809-4b84-4880-97da-aa802892274f" providerId="ADAL" clId="{8CF1ADC0-9E18-4873-8028-C0B934EA0D7C}" dt="2022-08-25T22:14:10.361" v="8" actId="478"/>
          <ac:picMkLst>
            <pc:docMk/>
            <pc:sldMk cId="691885386" sldId="630"/>
            <ac:picMk id="8" creationId="{06D2324F-3B7B-45EF-9584-C8EADD2C8C0B}"/>
          </ac:picMkLst>
        </pc:picChg>
        <pc:picChg chg="del">
          <ac:chgData name="Morgan Ripp" userId="4e7f1809-4b84-4880-97da-aa802892274f" providerId="ADAL" clId="{8CF1ADC0-9E18-4873-8028-C0B934EA0D7C}" dt="2022-08-25T22:14:09.697" v="7" actId="478"/>
          <ac:picMkLst>
            <pc:docMk/>
            <pc:sldMk cId="691885386" sldId="630"/>
            <ac:picMk id="10" creationId="{71F862F9-0E8A-4DB9-8083-1C3AA6E5D777}"/>
          </ac:picMkLst>
        </pc:picChg>
        <pc:picChg chg="del">
          <ac:chgData name="Morgan Ripp" userId="4e7f1809-4b84-4880-97da-aa802892274f" providerId="ADAL" clId="{8CF1ADC0-9E18-4873-8028-C0B934EA0D7C}" dt="2022-08-25T22:14:12.234" v="11" actId="478"/>
          <ac:picMkLst>
            <pc:docMk/>
            <pc:sldMk cId="691885386" sldId="630"/>
            <ac:picMk id="12" creationId="{A63F39B9-0715-40B5-8ECB-9B983F99C690}"/>
          </ac:picMkLst>
        </pc:picChg>
      </pc:sldChg>
      <pc:sldChg chg="modSp add mod">
        <pc:chgData name="Morgan Ripp" userId="4e7f1809-4b84-4880-97da-aa802892274f" providerId="ADAL" clId="{8CF1ADC0-9E18-4873-8028-C0B934EA0D7C}" dt="2022-08-25T22:15:20.553" v="67" actId="14100"/>
        <pc:sldMkLst>
          <pc:docMk/>
          <pc:sldMk cId="2438671223" sldId="631"/>
        </pc:sldMkLst>
        <pc:spChg chg="mod">
          <ac:chgData name="Morgan Ripp" userId="4e7f1809-4b84-4880-97da-aa802892274f" providerId="ADAL" clId="{8CF1ADC0-9E18-4873-8028-C0B934EA0D7C}" dt="2022-08-25T22:15:20.553" v="67" actId="14100"/>
          <ac:spMkLst>
            <pc:docMk/>
            <pc:sldMk cId="2438671223" sldId="631"/>
            <ac:spMk id="2" creationId="{0046426E-F6F6-4A7C-9181-8C3090996261}"/>
          </ac:spMkLst>
        </pc:spChg>
      </pc:sldChg>
      <pc:sldChg chg="modSp add del mod">
        <pc:chgData name="Morgan Ripp" userId="4e7f1809-4b84-4880-97da-aa802892274f" providerId="ADAL" clId="{8CF1ADC0-9E18-4873-8028-C0B934EA0D7C}" dt="2022-08-26T13:52:38.794" v="1639" actId="47"/>
        <pc:sldMkLst>
          <pc:docMk/>
          <pc:sldMk cId="3219567128" sldId="632"/>
        </pc:sldMkLst>
        <pc:spChg chg="mod">
          <ac:chgData name="Morgan Ripp" userId="4e7f1809-4b84-4880-97da-aa802892274f" providerId="ADAL" clId="{8CF1ADC0-9E18-4873-8028-C0B934EA0D7C}" dt="2022-08-25T22:15:35.796" v="74" actId="1076"/>
          <ac:spMkLst>
            <pc:docMk/>
            <pc:sldMk cId="3219567128" sldId="632"/>
            <ac:spMk id="2" creationId="{0046426E-F6F6-4A7C-9181-8C3090996261}"/>
          </ac:spMkLst>
        </pc:spChg>
      </pc:sldChg>
      <pc:sldChg chg="modSp mod">
        <pc:chgData name="Morgan Ripp" userId="4e7f1809-4b84-4880-97da-aa802892274f" providerId="ADAL" clId="{8CF1ADC0-9E18-4873-8028-C0B934EA0D7C}" dt="2022-08-26T13:54:33.926" v="1654" actId="313"/>
        <pc:sldMkLst>
          <pc:docMk/>
          <pc:sldMk cId="1079289153" sldId="635"/>
        </pc:sldMkLst>
        <pc:spChg chg="mod">
          <ac:chgData name="Morgan Ripp" userId="4e7f1809-4b84-4880-97da-aa802892274f" providerId="ADAL" clId="{8CF1ADC0-9E18-4873-8028-C0B934EA0D7C}" dt="2022-08-26T13:54:33.926" v="1654" actId="313"/>
          <ac:spMkLst>
            <pc:docMk/>
            <pc:sldMk cId="1079289153" sldId="635"/>
            <ac:spMk id="3" creationId="{D3B60D6F-4D0F-4D33-B2A7-159C8583FF00}"/>
          </ac:spMkLst>
        </pc:spChg>
      </pc:sldChg>
      <pc:sldChg chg="addSp modSp mod">
        <pc:chgData name="Morgan Ripp" userId="4e7f1809-4b84-4880-97da-aa802892274f" providerId="ADAL" clId="{8CF1ADC0-9E18-4873-8028-C0B934EA0D7C}" dt="2022-08-26T13:53:53.800" v="1650" actId="20577"/>
        <pc:sldMkLst>
          <pc:docMk/>
          <pc:sldMk cId="4131589889" sldId="636"/>
        </pc:sldMkLst>
        <pc:spChg chg="mod">
          <ac:chgData name="Morgan Ripp" userId="4e7f1809-4b84-4880-97da-aa802892274f" providerId="ADAL" clId="{8CF1ADC0-9E18-4873-8028-C0B934EA0D7C}" dt="2022-08-26T13:53:53.800" v="1650" actId="20577"/>
          <ac:spMkLst>
            <pc:docMk/>
            <pc:sldMk cId="4131589889" sldId="636"/>
            <ac:spMk id="3" creationId="{D3B60D6F-4D0F-4D33-B2A7-159C8583FF00}"/>
          </ac:spMkLst>
        </pc:spChg>
        <pc:picChg chg="mod">
          <ac:chgData name="Morgan Ripp" userId="4e7f1809-4b84-4880-97da-aa802892274f" providerId="ADAL" clId="{8CF1ADC0-9E18-4873-8028-C0B934EA0D7C}" dt="2022-08-26T13:42:05.646" v="600" actId="1076"/>
          <ac:picMkLst>
            <pc:docMk/>
            <pc:sldMk cId="4131589889" sldId="636"/>
            <ac:picMk id="5" creationId="{D36D9374-040D-42A7-8389-0D9A8F81F32C}"/>
          </ac:picMkLst>
        </pc:picChg>
        <pc:picChg chg="add mod modCrop">
          <ac:chgData name="Morgan Ripp" userId="4e7f1809-4b84-4880-97da-aa802892274f" providerId="ADAL" clId="{8CF1ADC0-9E18-4873-8028-C0B934EA0D7C}" dt="2022-08-26T13:52:31.015" v="1638" actId="1076"/>
          <ac:picMkLst>
            <pc:docMk/>
            <pc:sldMk cId="4131589889" sldId="636"/>
            <ac:picMk id="7" creationId="{8D5E9EA1-6DBC-4470-8D8D-78F4B7C1A00B}"/>
          </ac:picMkLst>
        </pc:picChg>
        <pc:cxnChg chg="mod">
          <ac:chgData name="Morgan Ripp" userId="4e7f1809-4b84-4880-97da-aa802892274f" providerId="ADAL" clId="{8CF1ADC0-9E18-4873-8028-C0B934EA0D7C}" dt="2022-08-26T13:42:05.646" v="600" actId="1076"/>
          <ac:cxnSpMkLst>
            <pc:docMk/>
            <pc:sldMk cId="4131589889" sldId="636"/>
            <ac:cxnSpMk id="6" creationId="{388F9F07-A803-4B05-8285-FA29C45E96CF}"/>
          </ac:cxnSpMkLst>
        </pc:cxnChg>
      </pc:sldChg>
      <pc:sldChg chg="del">
        <pc:chgData name="Morgan Ripp" userId="4e7f1809-4b84-4880-97da-aa802892274f" providerId="ADAL" clId="{8CF1ADC0-9E18-4873-8028-C0B934EA0D7C}" dt="2022-08-25T22:14:19.387" v="15" actId="47"/>
        <pc:sldMkLst>
          <pc:docMk/>
          <pc:sldMk cId="3078933086" sldId="637"/>
        </pc:sldMkLst>
      </pc:sldChg>
    </pc:docChg>
  </pc:docChgLst>
  <pc:docChgLst>
    <pc:chgData name="Morgan Ripp" userId="4e7f1809-4b84-4880-97da-aa802892274f" providerId="ADAL" clId="{B487E773-AEED-4A0C-ADCE-07463BC66091}"/>
    <pc:docChg chg="undo custSel addSld delSld modSld">
      <pc:chgData name="Morgan Ripp" userId="4e7f1809-4b84-4880-97da-aa802892274f" providerId="ADAL" clId="{B487E773-AEED-4A0C-ADCE-07463BC66091}" dt="2022-11-19T17:21:46.236" v="1352" actId="47"/>
      <pc:docMkLst>
        <pc:docMk/>
      </pc:docMkLst>
      <pc:sldChg chg="addSp delSp modSp mod">
        <pc:chgData name="Morgan Ripp" userId="4e7f1809-4b84-4880-97da-aa802892274f" providerId="ADAL" clId="{B487E773-AEED-4A0C-ADCE-07463BC66091}" dt="2022-11-19T16:50:54.208" v="284" actId="1076"/>
        <pc:sldMkLst>
          <pc:docMk/>
          <pc:sldMk cId="3440086738" sldId="638"/>
        </pc:sldMkLst>
        <pc:spChg chg="mod">
          <ac:chgData name="Morgan Ripp" userId="4e7f1809-4b84-4880-97da-aa802892274f" providerId="ADAL" clId="{B487E773-AEED-4A0C-ADCE-07463BC66091}" dt="2022-11-19T16:50:49.382" v="283" actId="20577"/>
          <ac:spMkLst>
            <pc:docMk/>
            <pc:sldMk cId="3440086738" sldId="638"/>
            <ac:spMk id="2" creationId="{0046426E-F6F6-4A7C-9181-8C3090996261}"/>
          </ac:spMkLst>
        </pc:spChg>
        <pc:spChg chg="mod">
          <ac:chgData name="Morgan Ripp" userId="4e7f1809-4b84-4880-97da-aa802892274f" providerId="ADAL" clId="{B487E773-AEED-4A0C-ADCE-07463BC66091}" dt="2022-11-19T16:50:41.639" v="271" actId="1076"/>
          <ac:spMkLst>
            <pc:docMk/>
            <pc:sldMk cId="3440086738" sldId="638"/>
            <ac:spMk id="6" creationId="{7FCEDA55-9CB7-4D68-2CA7-43461C22C607}"/>
          </ac:spMkLst>
        </pc:spChg>
        <pc:picChg chg="add mod">
          <ac:chgData name="Morgan Ripp" userId="4e7f1809-4b84-4880-97da-aa802892274f" providerId="ADAL" clId="{B487E773-AEED-4A0C-ADCE-07463BC66091}" dt="2022-11-19T16:50:37.886" v="270" actId="1076"/>
          <ac:picMkLst>
            <pc:docMk/>
            <pc:sldMk cId="3440086738" sldId="638"/>
            <ac:picMk id="4" creationId="{192F5D40-F0FF-4F87-95FA-07F75C5037D5}"/>
          </ac:picMkLst>
        </pc:picChg>
        <pc:picChg chg="add mod">
          <ac:chgData name="Morgan Ripp" userId="4e7f1809-4b84-4880-97da-aa802892274f" providerId="ADAL" clId="{B487E773-AEED-4A0C-ADCE-07463BC66091}" dt="2022-11-19T16:50:36.466" v="269" actId="1076"/>
          <ac:picMkLst>
            <pc:docMk/>
            <pc:sldMk cId="3440086738" sldId="638"/>
            <ac:picMk id="7" creationId="{FA73EAE0-D137-44E5-97DC-D68593A4855D}"/>
          </ac:picMkLst>
        </pc:picChg>
        <pc:picChg chg="del">
          <ac:chgData name="Morgan Ripp" userId="4e7f1809-4b84-4880-97da-aa802892274f" providerId="ADAL" clId="{B487E773-AEED-4A0C-ADCE-07463BC66091}" dt="2022-11-19T16:48:20.388" v="107" actId="478"/>
          <ac:picMkLst>
            <pc:docMk/>
            <pc:sldMk cId="3440086738" sldId="638"/>
            <ac:picMk id="10" creationId="{5D1C83D6-A4A9-9153-CFE3-D63C8B7D8DDB}"/>
          </ac:picMkLst>
        </pc:picChg>
        <pc:picChg chg="mod">
          <ac:chgData name="Morgan Ripp" userId="4e7f1809-4b84-4880-97da-aa802892274f" providerId="ADAL" clId="{B487E773-AEED-4A0C-ADCE-07463BC66091}" dt="2022-11-19T16:50:54.208" v="284" actId="1076"/>
          <ac:picMkLst>
            <pc:docMk/>
            <pc:sldMk cId="3440086738" sldId="638"/>
            <ac:picMk id="13" creationId="{8739B90B-B3A8-C5F3-8AC7-6286C20C4126}"/>
          </ac:picMkLst>
        </pc:picChg>
      </pc:sldChg>
      <pc:sldChg chg="addSp delSp modSp mod">
        <pc:chgData name="Morgan Ripp" userId="4e7f1809-4b84-4880-97da-aa802892274f" providerId="ADAL" clId="{B487E773-AEED-4A0C-ADCE-07463BC66091}" dt="2022-11-19T17:21:42.523" v="1351" actId="1076"/>
        <pc:sldMkLst>
          <pc:docMk/>
          <pc:sldMk cId="4067591249" sldId="639"/>
        </pc:sldMkLst>
        <pc:spChg chg="mod">
          <ac:chgData name="Morgan Ripp" userId="4e7f1809-4b84-4880-97da-aa802892274f" providerId="ADAL" clId="{B487E773-AEED-4A0C-ADCE-07463BC66091}" dt="2022-11-19T17:21:27.507" v="1347" actId="14100"/>
          <ac:spMkLst>
            <pc:docMk/>
            <pc:sldMk cId="4067591249" sldId="639"/>
            <ac:spMk id="2" creationId="{0046426E-F6F6-4A7C-9181-8C3090996261}"/>
          </ac:spMkLst>
        </pc:spChg>
        <pc:spChg chg="mod">
          <ac:chgData name="Morgan Ripp" userId="4e7f1809-4b84-4880-97da-aa802892274f" providerId="ADAL" clId="{B487E773-AEED-4A0C-ADCE-07463BC66091}" dt="2022-11-19T17:21:15.093" v="1345" actId="20577"/>
          <ac:spMkLst>
            <pc:docMk/>
            <pc:sldMk cId="4067591249" sldId="639"/>
            <ac:spMk id="4" creationId="{13595F3E-D740-DFD0-A873-8EB9CE1278A2}"/>
          </ac:spMkLst>
        </pc:spChg>
        <pc:picChg chg="add del">
          <ac:chgData name="Morgan Ripp" userId="4e7f1809-4b84-4880-97da-aa802892274f" providerId="ADAL" clId="{B487E773-AEED-4A0C-ADCE-07463BC66091}" dt="2022-11-19T17:17:20.045" v="1034" actId="478"/>
          <ac:picMkLst>
            <pc:docMk/>
            <pc:sldMk cId="4067591249" sldId="639"/>
            <ac:picMk id="5" creationId="{F492A60E-36F8-1B02-1893-FEB68D0616BB}"/>
          </ac:picMkLst>
        </pc:picChg>
        <pc:picChg chg="add mod ord">
          <ac:chgData name="Morgan Ripp" userId="4e7f1809-4b84-4880-97da-aa802892274f" providerId="ADAL" clId="{B487E773-AEED-4A0C-ADCE-07463BC66091}" dt="2022-11-19T17:21:34.860" v="1348" actId="1076"/>
          <ac:picMkLst>
            <pc:docMk/>
            <pc:sldMk cId="4067591249" sldId="639"/>
            <ac:picMk id="8" creationId="{1D200DB3-63B2-4A76-8DA8-0E32628EF17E}"/>
          </ac:picMkLst>
        </pc:picChg>
        <pc:cxnChg chg="add mod">
          <ac:chgData name="Morgan Ripp" userId="4e7f1809-4b84-4880-97da-aa802892274f" providerId="ADAL" clId="{B487E773-AEED-4A0C-ADCE-07463BC66091}" dt="2022-11-19T17:21:42.523" v="1351" actId="1076"/>
          <ac:cxnSpMkLst>
            <pc:docMk/>
            <pc:sldMk cId="4067591249" sldId="639"/>
            <ac:cxnSpMk id="7" creationId="{B4F87A25-FF70-43ED-A549-48003561695D}"/>
          </ac:cxnSpMkLst>
        </pc:cxnChg>
      </pc:sldChg>
      <pc:sldChg chg="addSp delSp modSp mod">
        <pc:chgData name="Morgan Ripp" userId="4e7f1809-4b84-4880-97da-aa802892274f" providerId="ADAL" clId="{B487E773-AEED-4A0C-ADCE-07463BC66091}" dt="2022-11-19T16:57:54.765" v="497" actId="1076"/>
        <pc:sldMkLst>
          <pc:docMk/>
          <pc:sldMk cId="4060257455" sldId="640"/>
        </pc:sldMkLst>
        <pc:spChg chg="mod">
          <ac:chgData name="Morgan Ripp" userId="4e7f1809-4b84-4880-97da-aa802892274f" providerId="ADAL" clId="{B487E773-AEED-4A0C-ADCE-07463BC66091}" dt="2022-11-19T16:57:54.765" v="497" actId="1076"/>
          <ac:spMkLst>
            <pc:docMk/>
            <pc:sldMk cId="4060257455" sldId="640"/>
            <ac:spMk id="2" creationId="{0046426E-F6F6-4A7C-9181-8C3090996261}"/>
          </ac:spMkLst>
        </pc:spChg>
        <pc:spChg chg="mod">
          <ac:chgData name="Morgan Ripp" userId="4e7f1809-4b84-4880-97da-aa802892274f" providerId="ADAL" clId="{B487E773-AEED-4A0C-ADCE-07463BC66091}" dt="2022-11-19T16:57:51.355" v="496" actId="1076"/>
          <ac:spMkLst>
            <pc:docMk/>
            <pc:sldMk cId="4060257455" sldId="640"/>
            <ac:spMk id="5" creationId="{0E19797D-8A74-F7A2-B94C-8687111B4B42}"/>
          </ac:spMkLst>
        </pc:spChg>
        <pc:picChg chg="add mod">
          <ac:chgData name="Morgan Ripp" userId="4e7f1809-4b84-4880-97da-aa802892274f" providerId="ADAL" clId="{B487E773-AEED-4A0C-ADCE-07463BC66091}" dt="2022-11-19T16:56:37.200" v="420" actId="1076"/>
          <ac:picMkLst>
            <pc:docMk/>
            <pc:sldMk cId="4060257455" sldId="640"/>
            <ac:picMk id="4" creationId="{C7A2EF28-2669-4252-9BAC-B0EE26248E53}"/>
          </ac:picMkLst>
        </pc:picChg>
        <pc:picChg chg="del">
          <ac:chgData name="Morgan Ripp" userId="4e7f1809-4b84-4880-97da-aa802892274f" providerId="ADAL" clId="{B487E773-AEED-4A0C-ADCE-07463BC66091}" dt="2022-11-19T16:52:59.418" v="325" actId="478"/>
          <ac:picMkLst>
            <pc:docMk/>
            <pc:sldMk cId="4060257455" sldId="640"/>
            <ac:picMk id="7" creationId="{36A1B4BB-E89B-C88F-A030-F46A25BB29F6}"/>
          </ac:picMkLst>
        </pc:picChg>
        <pc:picChg chg="del">
          <ac:chgData name="Morgan Ripp" userId="4e7f1809-4b84-4880-97da-aa802892274f" providerId="ADAL" clId="{B487E773-AEED-4A0C-ADCE-07463BC66091}" dt="2022-11-19T16:53:00.330" v="326" actId="478"/>
          <ac:picMkLst>
            <pc:docMk/>
            <pc:sldMk cId="4060257455" sldId="640"/>
            <ac:picMk id="8" creationId="{727E21A7-CF3B-187A-EF27-625FD90DE13A}"/>
          </ac:picMkLst>
        </pc:picChg>
        <pc:picChg chg="del">
          <ac:chgData name="Morgan Ripp" userId="4e7f1809-4b84-4880-97da-aa802892274f" providerId="ADAL" clId="{B487E773-AEED-4A0C-ADCE-07463BC66091}" dt="2022-11-19T16:53:00.913" v="327" actId="478"/>
          <ac:picMkLst>
            <pc:docMk/>
            <pc:sldMk cId="4060257455" sldId="640"/>
            <ac:picMk id="9" creationId="{ED8EBFF2-9778-658F-09D3-99FAC1078856}"/>
          </ac:picMkLst>
        </pc:picChg>
        <pc:picChg chg="add mod">
          <ac:chgData name="Morgan Ripp" userId="4e7f1809-4b84-4880-97da-aa802892274f" providerId="ADAL" clId="{B487E773-AEED-4A0C-ADCE-07463BC66091}" dt="2022-11-19T16:56:37.200" v="420" actId="1076"/>
          <ac:picMkLst>
            <pc:docMk/>
            <pc:sldMk cId="4060257455" sldId="640"/>
            <ac:picMk id="11" creationId="{CB120A77-A397-4CCC-969E-9807B8CA3AD6}"/>
          </ac:picMkLst>
        </pc:picChg>
        <pc:picChg chg="add mod">
          <ac:chgData name="Morgan Ripp" userId="4e7f1809-4b84-4880-97da-aa802892274f" providerId="ADAL" clId="{B487E773-AEED-4A0C-ADCE-07463BC66091}" dt="2022-11-19T16:56:37.200" v="420" actId="1076"/>
          <ac:picMkLst>
            <pc:docMk/>
            <pc:sldMk cId="4060257455" sldId="640"/>
            <ac:picMk id="16" creationId="{C8C875F3-FB9A-4134-AC5F-DDB9822B8A58}"/>
          </ac:picMkLst>
        </pc:picChg>
        <pc:picChg chg="add mod">
          <ac:chgData name="Morgan Ripp" userId="4e7f1809-4b84-4880-97da-aa802892274f" providerId="ADAL" clId="{B487E773-AEED-4A0C-ADCE-07463BC66091}" dt="2022-11-19T16:56:59.266" v="425" actId="1076"/>
          <ac:picMkLst>
            <pc:docMk/>
            <pc:sldMk cId="4060257455" sldId="640"/>
            <ac:picMk id="19" creationId="{02D62E86-9602-4999-B107-8974085C18EC}"/>
          </ac:picMkLst>
        </pc:picChg>
        <pc:cxnChg chg="mod ord">
          <ac:chgData name="Morgan Ripp" userId="4e7f1809-4b84-4880-97da-aa802892274f" providerId="ADAL" clId="{B487E773-AEED-4A0C-ADCE-07463BC66091}" dt="2022-11-19T16:56:37.200" v="420" actId="1076"/>
          <ac:cxnSpMkLst>
            <pc:docMk/>
            <pc:sldMk cId="4060257455" sldId="640"/>
            <ac:cxnSpMk id="12" creationId="{73D47D6F-581C-CE8A-3748-296BE44E1755}"/>
          </ac:cxnSpMkLst>
        </pc:cxnChg>
        <pc:cxnChg chg="mod ord">
          <ac:chgData name="Morgan Ripp" userId="4e7f1809-4b84-4880-97da-aa802892274f" providerId="ADAL" clId="{B487E773-AEED-4A0C-ADCE-07463BC66091}" dt="2022-11-19T16:56:37.200" v="420" actId="1076"/>
          <ac:cxnSpMkLst>
            <pc:docMk/>
            <pc:sldMk cId="4060257455" sldId="640"/>
            <ac:cxnSpMk id="15" creationId="{6026D6EC-56E1-5BE9-422C-819C76A593CE}"/>
          </ac:cxnSpMkLst>
        </pc:cxnChg>
        <pc:cxnChg chg="mod ord">
          <ac:chgData name="Morgan Ripp" userId="4e7f1809-4b84-4880-97da-aa802892274f" providerId="ADAL" clId="{B487E773-AEED-4A0C-ADCE-07463BC66091}" dt="2022-11-19T16:57:09.043" v="429" actId="1076"/>
          <ac:cxnSpMkLst>
            <pc:docMk/>
            <pc:sldMk cId="4060257455" sldId="640"/>
            <ac:cxnSpMk id="17" creationId="{3AA487DE-13E7-021F-653B-94B6AFFBF73B}"/>
          </ac:cxnSpMkLst>
        </pc:cxnChg>
      </pc:sldChg>
      <pc:sldChg chg="del">
        <pc:chgData name="Morgan Ripp" userId="4e7f1809-4b84-4880-97da-aa802892274f" providerId="ADAL" clId="{B487E773-AEED-4A0C-ADCE-07463BC66091}" dt="2022-11-19T17:21:46.236" v="1352" actId="47"/>
        <pc:sldMkLst>
          <pc:docMk/>
          <pc:sldMk cId="726643123" sldId="641"/>
        </pc:sldMkLst>
      </pc:sldChg>
      <pc:sldChg chg="del">
        <pc:chgData name="Morgan Ripp" userId="4e7f1809-4b84-4880-97da-aa802892274f" providerId="ADAL" clId="{B487E773-AEED-4A0C-ADCE-07463BC66091}" dt="2022-11-19T17:01:16.959" v="644" actId="47"/>
        <pc:sldMkLst>
          <pc:docMk/>
          <pc:sldMk cId="1557903544" sldId="642"/>
        </pc:sldMkLst>
      </pc:sldChg>
      <pc:sldChg chg="add del">
        <pc:chgData name="Morgan Ripp" userId="4e7f1809-4b84-4880-97da-aa802892274f" providerId="ADAL" clId="{B487E773-AEED-4A0C-ADCE-07463BC66091}" dt="2022-11-19T17:01:13.978" v="643" actId="47"/>
        <pc:sldMkLst>
          <pc:docMk/>
          <pc:sldMk cId="1040792728" sldId="643"/>
        </pc:sldMkLst>
      </pc:sldChg>
      <pc:sldChg chg="addSp delSp modSp add mod">
        <pc:chgData name="Morgan Ripp" userId="4e7f1809-4b84-4880-97da-aa802892274f" providerId="ADAL" clId="{B487E773-AEED-4A0C-ADCE-07463BC66091}" dt="2022-11-19T16:59:55.708" v="642" actId="1076"/>
        <pc:sldMkLst>
          <pc:docMk/>
          <pc:sldMk cId="1303848307" sldId="644"/>
        </pc:sldMkLst>
        <pc:spChg chg="mod">
          <ac:chgData name="Morgan Ripp" userId="4e7f1809-4b84-4880-97da-aa802892274f" providerId="ADAL" clId="{B487E773-AEED-4A0C-ADCE-07463BC66091}" dt="2022-11-19T16:58:08.864" v="505" actId="1076"/>
          <ac:spMkLst>
            <pc:docMk/>
            <pc:sldMk cId="1303848307" sldId="644"/>
            <ac:spMk id="2" creationId="{0046426E-F6F6-4A7C-9181-8C3090996261}"/>
          </ac:spMkLst>
        </pc:spChg>
        <pc:spChg chg="mod">
          <ac:chgData name="Morgan Ripp" userId="4e7f1809-4b84-4880-97da-aa802892274f" providerId="ADAL" clId="{B487E773-AEED-4A0C-ADCE-07463BC66091}" dt="2022-11-19T16:59:22.345" v="634" actId="20577"/>
          <ac:spMkLst>
            <pc:docMk/>
            <pc:sldMk cId="1303848307" sldId="644"/>
            <ac:spMk id="5" creationId="{0E19797D-8A74-F7A2-B94C-8687111B4B42}"/>
          </ac:spMkLst>
        </pc:spChg>
        <pc:picChg chg="del">
          <ac:chgData name="Morgan Ripp" userId="4e7f1809-4b84-4880-97da-aa802892274f" providerId="ADAL" clId="{B487E773-AEED-4A0C-ADCE-07463BC66091}" dt="2022-11-19T16:58:38.503" v="585" actId="478"/>
          <ac:picMkLst>
            <pc:docMk/>
            <pc:sldMk cId="1303848307" sldId="644"/>
            <ac:picMk id="4" creationId="{C7A2EF28-2669-4252-9BAC-B0EE26248E53}"/>
          </ac:picMkLst>
        </pc:picChg>
        <pc:picChg chg="add mod ord">
          <ac:chgData name="Morgan Ripp" userId="4e7f1809-4b84-4880-97da-aa802892274f" providerId="ADAL" clId="{B487E773-AEED-4A0C-ADCE-07463BC66091}" dt="2022-11-19T16:59:55.708" v="642" actId="1076"/>
          <ac:picMkLst>
            <pc:docMk/>
            <pc:sldMk cId="1303848307" sldId="644"/>
            <ac:picMk id="7" creationId="{D59EF271-D77D-4627-BA02-F246BB86A158}"/>
          </ac:picMkLst>
        </pc:picChg>
        <pc:picChg chg="add mod">
          <ac:chgData name="Morgan Ripp" userId="4e7f1809-4b84-4880-97da-aa802892274f" providerId="ADAL" clId="{B487E773-AEED-4A0C-ADCE-07463BC66091}" dt="2022-11-19T16:59:53.573" v="641" actId="1076"/>
          <ac:picMkLst>
            <pc:docMk/>
            <pc:sldMk cId="1303848307" sldId="644"/>
            <ac:picMk id="9" creationId="{4D65B939-6830-4786-ABB7-78F3F06F8804}"/>
          </ac:picMkLst>
        </pc:picChg>
        <pc:picChg chg="del">
          <ac:chgData name="Morgan Ripp" userId="4e7f1809-4b84-4880-97da-aa802892274f" providerId="ADAL" clId="{B487E773-AEED-4A0C-ADCE-07463BC66091}" dt="2022-11-19T16:58:39.128" v="586" actId="478"/>
          <ac:picMkLst>
            <pc:docMk/>
            <pc:sldMk cId="1303848307" sldId="644"/>
            <ac:picMk id="11" creationId="{CB120A77-A397-4CCC-969E-9807B8CA3AD6}"/>
          </ac:picMkLst>
        </pc:picChg>
        <pc:picChg chg="del">
          <ac:chgData name="Morgan Ripp" userId="4e7f1809-4b84-4880-97da-aa802892274f" providerId="ADAL" clId="{B487E773-AEED-4A0C-ADCE-07463BC66091}" dt="2022-11-19T16:58:39.680" v="587" actId="478"/>
          <ac:picMkLst>
            <pc:docMk/>
            <pc:sldMk cId="1303848307" sldId="644"/>
            <ac:picMk id="16" creationId="{C8C875F3-FB9A-4134-AC5F-DDB9822B8A58}"/>
          </ac:picMkLst>
        </pc:picChg>
        <pc:picChg chg="del">
          <ac:chgData name="Morgan Ripp" userId="4e7f1809-4b84-4880-97da-aa802892274f" providerId="ADAL" clId="{B487E773-AEED-4A0C-ADCE-07463BC66091}" dt="2022-11-19T16:58:40.176" v="588" actId="478"/>
          <ac:picMkLst>
            <pc:docMk/>
            <pc:sldMk cId="1303848307" sldId="644"/>
            <ac:picMk id="19" creationId="{02D62E86-9602-4999-B107-8974085C18EC}"/>
          </ac:picMkLst>
        </pc:picChg>
        <pc:cxnChg chg="del mod">
          <ac:chgData name="Morgan Ripp" userId="4e7f1809-4b84-4880-97da-aa802892274f" providerId="ADAL" clId="{B487E773-AEED-4A0C-ADCE-07463BC66091}" dt="2022-11-19T16:59:44.724" v="635" actId="478"/>
          <ac:cxnSpMkLst>
            <pc:docMk/>
            <pc:sldMk cId="1303848307" sldId="644"/>
            <ac:cxnSpMk id="12" creationId="{73D47D6F-581C-CE8A-3748-296BE44E1755}"/>
          </ac:cxnSpMkLst>
        </pc:cxnChg>
        <pc:cxnChg chg="del mod">
          <ac:chgData name="Morgan Ripp" userId="4e7f1809-4b84-4880-97da-aa802892274f" providerId="ADAL" clId="{B487E773-AEED-4A0C-ADCE-07463BC66091}" dt="2022-11-19T16:59:52.497" v="640" actId="478"/>
          <ac:cxnSpMkLst>
            <pc:docMk/>
            <pc:sldMk cId="1303848307" sldId="644"/>
            <ac:cxnSpMk id="15" creationId="{6026D6EC-56E1-5BE9-422C-819C76A593CE}"/>
          </ac:cxnSpMkLst>
        </pc:cxnChg>
        <pc:cxnChg chg="del">
          <ac:chgData name="Morgan Ripp" userId="4e7f1809-4b84-4880-97da-aa802892274f" providerId="ADAL" clId="{B487E773-AEED-4A0C-ADCE-07463BC66091}" dt="2022-11-19T16:59:51.599" v="639" actId="478"/>
          <ac:cxnSpMkLst>
            <pc:docMk/>
            <pc:sldMk cId="1303848307" sldId="644"/>
            <ac:cxnSpMk id="17" creationId="{3AA487DE-13E7-021F-653B-94B6AFFBF73B}"/>
          </ac:cxnSpMkLst>
        </pc:cxnChg>
      </pc:sldChg>
      <pc:sldChg chg="addSp delSp modSp add mod">
        <pc:chgData name="Morgan Ripp" userId="4e7f1809-4b84-4880-97da-aa802892274f" providerId="ADAL" clId="{B487E773-AEED-4A0C-ADCE-07463BC66091}" dt="2022-11-19T17:13:55.059" v="843" actId="5793"/>
        <pc:sldMkLst>
          <pc:docMk/>
          <pc:sldMk cId="248708485" sldId="645"/>
        </pc:sldMkLst>
        <pc:spChg chg="mod">
          <ac:chgData name="Morgan Ripp" userId="4e7f1809-4b84-4880-97da-aa802892274f" providerId="ADAL" clId="{B487E773-AEED-4A0C-ADCE-07463BC66091}" dt="2022-11-19T17:01:45.984" v="670" actId="1076"/>
          <ac:spMkLst>
            <pc:docMk/>
            <pc:sldMk cId="248708485" sldId="645"/>
            <ac:spMk id="2" creationId="{0046426E-F6F6-4A7C-9181-8C3090996261}"/>
          </ac:spMkLst>
        </pc:spChg>
        <pc:spChg chg="mod">
          <ac:chgData name="Morgan Ripp" userId="4e7f1809-4b84-4880-97da-aa802892274f" providerId="ADAL" clId="{B487E773-AEED-4A0C-ADCE-07463BC66091}" dt="2022-11-19T17:13:55.059" v="843" actId="5793"/>
          <ac:spMkLst>
            <pc:docMk/>
            <pc:sldMk cId="248708485" sldId="645"/>
            <ac:spMk id="5" creationId="{0E19797D-8A74-F7A2-B94C-8687111B4B42}"/>
          </ac:spMkLst>
        </pc:spChg>
        <pc:picChg chg="add mod">
          <ac:chgData name="Morgan Ripp" userId="4e7f1809-4b84-4880-97da-aa802892274f" providerId="ADAL" clId="{B487E773-AEED-4A0C-ADCE-07463BC66091}" dt="2022-11-19T17:12:32.780" v="791" actId="1076"/>
          <ac:picMkLst>
            <pc:docMk/>
            <pc:sldMk cId="248708485" sldId="645"/>
            <ac:picMk id="4" creationId="{E21ECFD7-46B7-43D7-A19D-F0806C521F5D}"/>
          </ac:picMkLst>
        </pc:picChg>
        <pc:picChg chg="del">
          <ac:chgData name="Morgan Ripp" userId="4e7f1809-4b84-4880-97da-aa802892274f" providerId="ADAL" clId="{B487E773-AEED-4A0C-ADCE-07463BC66091}" dt="2022-11-19T17:02:27.008" v="708" actId="478"/>
          <ac:picMkLst>
            <pc:docMk/>
            <pc:sldMk cId="248708485" sldId="645"/>
            <ac:picMk id="7" creationId="{D59EF271-D77D-4627-BA02-F246BB86A158}"/>
          </ac:picMkLst>
        </pc:picChg>
        <pc:picChg chg="del">
          <ac:chgData name="Morgan Ripp" userId="4e7f1809-4b84-4880-97da-aa802892274f" providerId="ADAL" clId="{B487E773-AEED-4A0C-ADCE-07463BC66091}" dt="2022-11-19T17:02:27.612" v="709" actId="478"/>
          <ac:picMkLst>
            <pc:docMk/>
            <pc:sldMk cId="248708485" sldId="645"/>
            <ac:picMk id="9" creationId="{4D65B939-6830-4786-ABB7-78F3F06F8804}"/>
          </ac:picMkLst>
        </pc:picChg>
        <pc:picChg chg="add mod">
          <ac:chgData name="Morgan Ripp" userId="4e7f1809-4b84-4880-97da-aa802892274f" providerId="ADAL" clId="{B487E773-AEED-4A0C-ADCE-07463BC66091}" dt="2022-11-19T17:12:40.164" v="792" actId="1076"/>
          <ac:picMkLst>
            <pc:docMk/>
            <pc:sldMk cId="248708485" sldId="645"/>
            <ac:picMk id="10" creationId="{C5FA697D-F883-46E2-AFB8-F1391F7D823F}"/>
          </ac:picMkLst>
        </pc:picChg>
        <pc:picChg chg="add del mod">
          <ac:chgData name="Morgan Ripp" userId="4e7f1809-4b84-4880-97da-aa802892274f" providerId="ADAL" clId="{B487E773-AEED-4A0C-ADCE-07463BC66091}" dt="2022-11-19T17:12:44.815" v="794" actId="478"/>
          <ac:picMkLst>
            <pc:docMk/>
            <pc:sldMk cId="248708485" sldId="645"/>
            <ac:picMk id="13" creationId="{210AAF60-6794-43CD-B4A7-4526487A1B54}"/>
          </ac:picMkLst>
        </pc:picChg>
        <pc:cxnChg chg="add mod">
          <ac:chgData name="Morgan Ripp" userId="4e7f1809-4b84-4880-97da-aa802892274f" providerId="ADAL" clId="{B487E773-AEED-4A0C-ADCE-07463BC66091}" dt="2022-11-19T17:12:40.164" v="792" actId="1076"/>
          <ac:cxnSpMkLst>
            <pc:docMk/>
            <pc:sldMk cId="248708485" sldId="645"/>
            <ac:cxnSpMk id="11" creationId="{3720DDB7-051D-42D0-902F-B86896EA3EE8}"/>
          </ac:cxnSpMkLst>
        </pc:cxnChg>
        <pc:cxnChg chg="add del mod">
          <ac:chgData name="Morgan Ripp" userId="4e7f1809-4b84-4880-97da-aa802892274f" providerId="ADAL" clId="{B487E773-AEED-4A0C-ADCE-07463BC66091}" dt="2022-11-19T17:12:44.815" v="794" actId="478"/>
          <ac:cxnSpMkLst>
            <pc:docMk/>
            <pc:sldMk cId="248708485" sldId="645"/>
            <ac:cxnSpMk id="14" creationId="{FC7844C4-0595-43A6-9EF5-B986B55BE60C}"/>
          </ac:cxnSpMkLst>
        </pc:cxnChg>
        <pc:cxnChg chg="add mod">
          <ac:chgData name="Morgan Ripp" userId="4e7f1809-4b84-4880-97da-aa802892274f" providerId="ADAL" clId="{B487E773-AEED-4A0C-ADCE-07463BC66091}" dt="2022-11-19T17:12:50.200" v="796" actId="1076"/>
          <ac:cxnSpMkLst>
            <pc:docMk/>
            <pc:sldMk cId="248708485" sldId="645"/>
            <ac:cxnSpMk id="15" creationId="{BA58FA26-B385-4415-9C78-DE8AC0B3A8C0}"/>
          </ac:cxnSpMkLst>
        </pc:cxnChg>
      </pc:sldChg>
      <pc:sldChg chg="addSp delSp modSp add mod">
        <pc:chgData name="Morgan Ripp" userId="4e7f1809-4b84-4880-97da-aa802892274f" providerId="ADAL" clId="{B487E773-AEED-4A0C-ADCE-07463BC66091}" dt="2022-11-19T17:16:17.739" v="950" actId="1076"/>
        <pc:sldMkLst>
          <pc:docMk/>
          <pc:sldMk cId="1827725845" sldId="646"/>
        </pc:sldMkLst>
        <pc:spChg chg="mod">
          <ac:chgData name="Morgan Ripp" userId="4e7f1809-4b84-4880-97da-aa802892274f" providerId="ADAL" clId="{B487E773-AEED-4A0C-ADCE-07463BC66091}" dt="2022-11-19T17:14:03.808" v="858" actId="20577"/>
          <ac:spMkLst>
            <pc:docMk/>
            <pc:sldMk cId="1827725845" sldId="646"/>
            <ac:spMk id="2" creationId="{0046426E-F6F6-4A7C-9181-8C3090996261}"/>
          </ac:spMkLst>
        </pc:spChg>
        <pc:spChg chg="mod">
          <ac:chgData name="Morgan Ripp" userId="4e7f1809-4b84-4880-97da-aa802892274f" providerId="ADAL" clId="{B487E773-AEED-4A0C-ADCE-07463BC66091}" dt="2022-11-19T17:15:46.816" v="941" actId="313"/>
          <ac:spMkLst>
            <pc:docMk/>
            <pc:sldMk cId="1827725845" sldId="646"/>
            <ac:spMk id="5" creationId="{0E19797D-8A74-F7A2-B94C-8687111B4B42}"/>
          </ac:spMkLst>
        </pc:spChg>
        <pc:picChg chg="del">
          <ac:chgData name="Morgan Ripp" userId="4e7f1809-4b84-4880-97da-aa802892274f" providerId="ADAL" clId="{B487E773-AEED-4A0C-ADCE-07463BC66091}" dt="2022-11-19T17:14:06.778" v="859" actId="478"/>
          <ac:picMkLst>
            <pc:docMk/>
            <pc:sldMk cId="1827725845" sldId="646"/>
            <ac:picMk id="4" creationId="{E21ECFD7-46B7-43D7-A19D-F0806C521F5D}"/>
          </ac:picMkLst>
        </pc:picChg>
        <pc:picChg chg="add mod ord">
          <ac:chgData name="Morgan Ripp" userId="4e7f1809-4b84-4880-97da-aa802892274f" providerId="ADAL" clId="{B487E773-AEED-4A0C-ADCE-07463BC66091}" dt="2022-11-19T17:15:24.542" v="916" actId="14100"/>
          <ac:picMkLst>
            <pc:docMk/>
            <pc:sldMk cId="1827725845" sldId="646"/>
            <ac:picMk id="7" creationId="{8C9AFDAF-9A31-4851-893E-EFD4979BECD7}"/>
          </ac:picMkLst>
        </pc:picChg>
        <pc:picChg chg="del">
          <ac:chgData name="Morgan Ripp" userId="4e7f1809-4b84-4880-97da-aa802892274f" providerId="ADAL" clId="{B487E773-AEED-4A0C-ADCE-07463BC66091}" dt="2022-11-19T17:14:08.267" v="861" actId="478"/>
          <ac:picMkLst>
            <pc:docMk/>
            <pc:sldMk cId="1827725845" sldId="646"/>
            <ac:picMk id="10" creationId="{C5FA697D-F883-46E2-AFB8-F1391F7D823F}"/>
          </ac:picMkLst>
        </pc:picChg>
        <pc:picChg chg="add mod">
          <ac:chgData name="Morgan Ripp" userId="4e7f1809-4b84-4880-97da-aa802892274f" providerId="ADAL" clId="{B487E773-AEED-4A0C-ADCE-07463BC66091}" dt="2022-11-19T17:16:12.675" v="947" actId="14100"/>
          <ac:picMkLst>
            <pc:docMk/>
            <pc:sldMk cId="1827725845" sldId="646"/>
            <ac:picMk id="12" creationId="{EE157677-4625-4D89-848A-F258B2482B38}"/>
          </ac:picMkLst>
        </pc:picChg>
        <pc:picChg chg="add mod">
          <ac:chgData name="Morgan Ripp" userId="4e7f1809-4b84-4880-97da-aa802892274f" providerId="ADAL" clId="{B487E773-AEED-4A0C-ADCE-07463BC66091}" dt="2022-11-19T17:16:13.497" v="948" actId="1076"/>
          <ac:picMkLst>
            <pc:docMk/>
            <pc:sldMk cId="1827725845" sldId="646"/>
            <ac:picMk id="16" creationId="{A8B5B50D-1BAA-4E04-92DE-D5B47F5D4C58}"/>
          </ac:picMkLst>
        </pc:picChg>
        <pc:cxnChg chg="mod">
          <ac:chgData name="Morgan Ripp" userId="4e7f1809-4b84-4880-97da-aa802892274f" providerId="ADAL" clId="{B487E773-AEED-4A0C-ADCE-07463BC66091}" dt="2022-11-19T17:15:26.933" v="917" actId="1076"/>
          <ac:cxnSpMkLst>
            <pc:docMk/>
            <pc:sldMk cId="1827725845" sldId="646"/>
            <ac:cxnSpMk id="11" creationId="{3720DDB7-051D-42D0-902F-B86896EA3EE8}"/>
          </ac:cxnSpMkLst>
        </pc:cxnChg>
        <pc:cxnChg chg="add mod">
          <ac:chgData name="Morgan Ripp" userId="4e7f1809-4b84-4880-97da-aa802892274f" providerId="ADAL" clId="{B487E773-AEED-4A0C-ADCE-07463BC66091}" dt="2022-11-19T17:16:17.739" v="950" actId="1076"/>
          <ac:cxnSpMkLst>
            <pc:docMk/>
            <pc:sldMk cId="1827725845" sldId="646"/>
            <ac:cxnSpMk id="14" creationId="{121DD424-5744-4119-999A-9C2099F3AB08}"/>
          </ac:cxnSpMkLst>
        </pc:cxnChg>
        <pc:cxnChg chg="del">
          <ac:chgData name="Morgan Ripp" userId="4e7f1809-4b84-4880-97da-aa802892274f" providerId="ADAL" clId="{B487E773-AEED-4A0C-ADCE-07463BC66091}" dt="2022-11-19T17:14:07.784" v="860" actId="478"/>
          <ac:cxnSpMkLst>
            <pc:docMk/>
            <pc:sldMk cId="1827725845" sldId="646"/>
            <ac:cxnSpMk id="15" creationId="{BA58FA26-B385-4415-9C78-DE8AC0B3A8C0}"/>
          </ac:cxnSpMkLst>
        </pc:cxnChg>
        <pc:cxnChg chg="add mod">
          <ac:chgData name="Morgan Ripp" userId="4e7f1809-4b84-4880-97da-aa802892274f" providerId="ADAL" clId="{B487E773-AEED-4A0C-ADCE-07463BC66091}" dt="2022-11-19T17:16:15.930" v="949" actId="1076"/>
          <ac:cxnSpMkLst>
            <pc:docMk/>
            <pc:sldMk cId="1827725845" sldId="646"/>
            <ac:cxnSpMk id="17" creationId="{0AD74C9E-E096-4739-896C-DCFCEFFFAD65}"/>
          </ac:cxnSpMkLst>
        </pc:cxnChg>
      </pc:sldChg>
    </pc:docChg>
  </pc:docChgLst>
  <pc:docChgLst>
    <pc:chgData name="Luci Coleman" userId="S::luci9322@esri.com::4dc0a757-562c-498d-b658-3b38dbf6e1dd" providerId="AD" clId="Web-{6AE5FB58-803A-A6E9-9F46-6BE9CC405E80}"/>
    <pc:docChg chg="modSld">
      <pc:chgData name="Luci Coleman" userId="S::luci9322@esri.com::4dc0a757-562c-498d-b658-3b38dbf6e1dd" providerId="AD" clId="Web-{6AE5FB58-803A-A6E9-9F46-6BE9CC405E80}" dt="2022-08-29T12:18:56.421" v="25" actId="20577"/>
      <pc:docMkLst>
        <pc:docMk/>
      </pc:docMkLst>
      <pc:sldChg chg="modSp">
        <pc:chgData name="Luci Coleman" userId="S::luci9322@esri.com::4dc0a757-562c-498d-b658-3b38dbf6e1dd" providerId="AD" clId="Web-{6AE5FB58-803A-A6E9-9F46-6BE9CC405E80}" dt="2022-08-29T12:18:56.421" v="25" actId="20577"/>
        <pc:sldMkLst>
          <pc:docMk/>
          <pc:sldMk cId="1079289153" sldId="635"/>
        </pc:sldMkLst>
        <pc:spChg chg="mod">
          <ac:chgData name="Luci Coleman" userId="S::luci9322@esri.com::4dc0a757-562c-498d-b658-3b38dbf6e1dd" providerId="AD" clId="Web-{6AE5FB58-803A-A6E9-9F46-6BE9CC405E80}" dt="2022-08-29T12:18:56.421" v="25" actId="20577"/>
          <ac:spMkLst>
            <pc:docMk/>
            <pc:sldMk cId="1079289153" sldId="635"/>
            <ac:spMk id="3" creationId="{D3B60D6F-4D0F-4D33-B2A7-159C8583FF00}"/>
          </ac:spMkLst>
        </pc:spChg>
      </pc:sldChg>
    </pc:docChg>
  </pc:docChgLst>
  <pc:docChgLst>
    <pc:chgData name="Luci Coleman" userId="4dc0a757-562c-498d-b658-3b38dbf6e1dd" providerId="ADAL" clId="{DB65C07B-2F7B-4A35-BBA3-D6B8FDE02909}"/>
    <pc:docChg chg="undo custSel addSld modSld">
      <pc:chgData name="Luci Coleman" userId="4dc0a757-562c-498d-b658-3b38dbf6e1dd" providerId="ADAL" clId="{DB65C07B-2F7B-4A35-BBA3-D6B8FDE02909}" dt="2022-08-29T20:04:14.110" v="3345" actId="20577"/>
      <pc:docMkLst>
        <pc:docMk/>
      </pc:docMkLst>
      <pc:sldChg chg="addSp delSp modSp mod">
        <pc:chgData name="Luci Coleman" userId="4dc0a757-562c-498d-b658-3b38dbf6e1dd" providerId="ADAL" clId="{DB65C07B-2F7B-4A35-BBA3-D6B8FDE02909}" dt="2022-08-25T23:19:48.665" v="2901" actId="113"/>
        <pc:sldMkLst>
          <pc:docMk/>
          <pc:sldMk cId="691885386" sldId="630"/>
        </pc:sldMkLst>
        <pc:spChg chg="del">
          <ac:chgData name="Luci Coleman" userId="4dc0a757-562c-498d-b658-3b38dbf6e1dd" providerId="ADAL" clId="{DB65C07B-2F7B-4A35-BBA3-D6B8FDE02909}" dt="2022-08-25T22:46:32.938" v="0" actId="478"/>
          <ac:spMkLst>
            <pc:docMk/>
            <pc:sldMk cId="691885386" sldId="630"/>
            <ac:spMk id="3" creationId="{D3B60D6F-4D0F-4D33-B2A7-159C8583FF00}"/>
          </ac:spMkLst>
        </pc:spChg>
        <pc:spChg chg="add mod">
          <ac:chgData name="Luci Coleman" userId="4dc0a757-562c-498d-b658-3b38dbf6e1dd" providerId="ADAL" clId="{DB65C07B-2F7B-4A35-BBA3-D6B8FDE02909}" dt="2022-08-25T23:19:48.665" v="2901" actId="113"/>
          <ac:spMkLst>
            <pc:docMk/>
            <pc:sldMk cId="691885386" sldId="630"/>
            <ac:spMk id="4" creationId="{9CCE0685-378B-46D4-B3F2-1C3335559295}"/>
          </ac:spMkLst>
        </pc:spChg>
        <pc:spChg chg="add del mod">
          <ac:chgData name="Luci Coleman" userId="4dc0a757-562c-498d-b658-3b38dbf6e1dd" providerId="ADAL" clId="{DB65C07B-2F7B-4A35-BBA3-D6B8FDE02909}" dt="2022-08-25T23:16:39.557" v="2648"/>
          <ac:spMkLst>
            <pc:docMk/>
            <pc:sldMk cId="691885386" sldId="630"/>
            <ac:spMk id="5" creationId="{14E351DC-56FC-4C91-8A34-4CEF44D33748}"/>
          </ac:spMkLst>
        </pc:spChg>
        <pc:picChg chg="add mod">
          <ac:chgData name="Luci Coleman" userId="4dc0a757-562c-498d-b658-3b38dbf6e1dd" providerId="ADAL" clId="{DB65C07B-2F7B-4A35-BBA3-D6B8FDE02909}" dt="2022-08-25T23:17:18.178" v="2695" actId="1076"/>
          <ac:picMkLst>
            <pc:docMk/>
            <pc:sldMk cId="691885386" sldId="630"/>
            <ac:picMk id="7" creationId="{9DFB4F17-D2CA-4195-93F4-839534A3AC94}"/>
          </ac:picMkLst>
        </pc:picChg>
        <pc:picChg chg="add mod">
          <ac:chgData name="Luci Coleman" userId="4dc0a757-562c-498d-b658-3b38dbf6e1dd" providerId="ADAL" clId="{DB65C07B-2F7B-4A35-BBA3-D6B8FDE02909}" dt="2022-08-25T23:18:28.601" v="2776" actId="14861"/>
          <ac:picMkLst>
            <pc:docMk/>
            <pc:sldMk cId="691885386" sldId="630"/>
            <ac:picMk id="11" creationId="{07694E6A-0E2A-49A1-97B5-8367C5B7BEB5}"/>
          </ac:picMkLst>
        </pc:picChg>
        <pc:cxnChg chg="add mod">
          <ac:chgData name="Luci Coleman" userId="4dc0a757-562c-498d-b658-3b38dbf6e1dd" providerId="ADAL" clId="{DB65C07B-2F7B-4A35-BBA3-D6B8FDE02909}" dt="2022-08-25T23:17:30.263" v="2707" actId="1038"/>
          <ac:cxnSpMkLst>
            <pc:docMk/>
            <pc:sldMk cId="691885386" sldId="630"/>
            <ac:cxnSpMk id="8" creationId="{FE1F6467-91E4-4E5B-9FF3-473522C8C09A}"/>
          </ac:cxnSpMkLst>
        </pc:cxnChg>
        <pc:cxnChg chg="add mod">
          <ac:chgData name="Luci Coleman" userId="4dc0a757-562c-498d-b658-3b38dbf6e1dd" providerId="ADAL" clId="{DB65C07B-2F7B-4A35-BBA3-D6B8FDE02909}" dt="2022-08-25T23:18:39.798" v="2787" actId="1037"/>
          <ac:cxnSpMkLst>
            <pc:docMk/>
            <pc:sldMk cId="691885386" sldId="630"/>
            <ac:cxnSpMk id="12" creationId="{5180A4A2-AF59-47EC-B68C-9CE5BEA976DA}"/>
          </ac:cxnSpMkLst>
        </pc:cxnChg>
      </pc:sldChg>
      <pc:sldChg chg="addSp delSp modSp mod setBg">
        <pc:chgData name="Luci Coleman" userId="4dc0a757-562c-498d-b658-3b38dbf6e1dd" providerId="ADAL" clId="{DB65C07B-2F7B-4A35-BBA3-D6B8FDE02909}" dt="2022-08-25T23:21:25.768" v="3065" actId="20577"/>
        <pc:sldMkLst>
          <pc:docMk/>
          <pc:sldMk cId="2438671223" sldId="631"/>
        </pc:sldMkLst>
        <pc:spChg chg="add del mod">
          <ac:chgData name="Luci Coleman" userId="4dc0a757-562c-498d-b658-3b38dbf6e1dd" providerId="ADAL" clId="{DB65C07B-2F7B-4A35-BBA3-D6B8FDE02909}" dt="2022-08-25T23:21:25.768" v="3065" actId="20577"/>
          <ac:spMkLst>
            <pc:docMk/>
            <pc:sldMk cId="2438671223" sldId="631"/>
            <ac:spMk id="3" creationId="{D3B60D6F-4D0F-4D33-B2A7-159C8583FF00}"/>
          </ac:spMkLst>
        </pc:spChg>
        <pc:picChg chg="add mod modCrop">
          <ac:chgData name="Luci Coleman" userId="4dc0a757-562c-498d-b658-3b38dbf6e1dd" providerId="ADAL" clId="{DB65C07B-2F7B-4A35-BBA3-D6B8FDE02909}" dt="2022-08-25T23:21:17.314" v="3050" actId="1076"/>
          <ac:picMkLst>
            <pc:docMk/>
            <pc:sldMk cId="2438671223" sldId="631"/>
            <ac:picMk id="4" creationId="{32A1E33A-F782-43C2-9B8F-8544417972D6}"/>
          </ac:picMkLst>
        </pc:picChg>
        <pc:picChg chg="add del mod">
          <ac:chgData name="Luci Coleman" userId="4dc0a757-562c-498d-b658-3b38dbf6e1dd" providerId="ADAL" clId="{DB65C07B-2F7B-4A35-BBA3-D6B8FDE02909}" dt="2022-08-25T22:48:29.037" v="55" actId="478"/>
          <ac:picMkLst>
            <pc:docMk/>
            <pc:sldMk cId="2438671223" sldId="631"/>
            <ac:picMk id="5" creationId="{1215DDF9-9BD3-4704-B532-0C3561EBFB08}"/>
          </ac:picMkLst>
        </pc:picChg>
      </pc:sldChg>
      <pc:sldChg chg="addSp delSp modSp add mod setBg">
        <pc:chgData name="Luci Coleman" userId="4dc0a757-562c-498d-b658-3b38dbf6e1dd" providerId="ADAL" clId="{DB65C07B-2F7B-4A35-BBA3-D6B8FDE02909}" dt="2022-08-29T20:03:28.864" v="3215" actId="33524"/>
        <pc:sldMkLst>
          <pc:docMk/>
          <pc:sldMk cId="100331389" sldId="633"/>
        </pc:sldMkLst>
        <pc:spChg chg="mod">
          <ac:chgData name="Luci Coleman" userId="4dc0a757-562c-498d-b658-3b38dbf6e1dd" providerId="ADAL" clId="{DB65C07B-2F7B-4A35-BBA3-D6B8FDE02909}" dt="2022-08-29T20:03:28.864" v="3215" actId="33524"/>
          <ac:spMkLst>
            <pc:docMk/>
            <pc:sldMk cId="100331389" sldId="633"/>
            <ac:spMk id="3" creationId="{D3B60D6F-4D0F-4D33-B2A7-159C8583FF00}"/>
          </ac:spMkLst>
        </pc:spChg>
        <pc:picChg chg="del">
          <ac:chgData name="Luci Coleman" userId="4dc0a757-562c-498d-b658-3b38dbf6e1dd" providerId="ADAL" clId="{DB65C07B-2F7B-4A35-BBA3-D6B8FDE02909}" dt="2022-08-25T23:00:21.183" v="1483" actId="478"/>
          <ac:picMkLst>
            <pc:docMk/>
            <pc:sldMk cId="100331389" sldId="633"/>
            <ac:picMk id="4" creationId="{32A1E33A-F782-43C2-9B8F-8544417972D6}"/>
          </ac:picMkLst>
        </pc:picChg>
        <pc:picChg chg="add mod">
          <ac:chgData name="Luci Coleman" userId="4dc0a757-562c-498d-b658-3b38dbf6e1dd" providerId="ADAL" clId="{DB65C07B-2F7B-4A35-BBA3-D6B8FDE02909}" dt="2022-08-25T23:01:36.223" v="1519" actId="1076"/>
          <ac:picMkLst>
            <pc:docMk/>
            <pc:sldMk cId="100331389" sldId="633"/>
            <ac:picMk id="5" creationId="{84E58279-C9ED-49B1-B3B8-0239BF8BDD21}"/>
          </ac:picMkLst>
        </pc:picChg>
        <pc:picChg chg="add mod">
          <ac:chgData name="Luci Coleman" userId="4dc0a757-562c-498d-b658-3b38dbf6e1dd" providerId="ADAL" clId="{DB65C07B-2F7B-4A35-BBA3-D6B8FDE02909}" dt="2022-08-25T23:02:04.810" v="1529" actId="1076"/>
          <ac:picMkLst>
            <pc:docMk/>
            <pc:sldMk cId="100331389" sldId="633"/>
            <ac:picMk id="7" creationId="{C67AA2C8-2A19-446F-BA9E-1C688EAFAC1F}"/>
          </ac:picMkLst>
        </pc:picChg>
      </pc:sldChg>
      <pc:sldChg chg="addSp delSp modSp add mod setBg">
        <pc:chgData name="Luci Coleman" userId="4dc0a757-562c-498d-b658-3b38dbf6e1dd" providerId="ADAL" clId="{DB65C07B-2F7B-4A35-BBA3-D6B8FDE02909}" dt="2022-08-25T23:09:31.730" v="1950" actId="20577"/>
        <pc:sldMkLst>
          <pc:docMk/>
          <pc:sldMk cId="1125198125" sldId="634"/>
        </pc:sldMkLst>
        <pc:spChg chg="mod">
          <ac:chgData name="Luci Coleman" userId="4dc0a757-562c-498d-b658-3b38dbf6e1dd" providerId="ADAL" clId="{DB65C07B-2F7B-4A35-BBA3-D6B8FDE02909}" dt="2022-08-25T23:02:36.197" v="1552" actId="14100"/>
          <ac:spMkLst>
            <pc:docMk/>
            <pc:sldMk cId="1125198125" sldId="634"/>
            <ac:spMk id="2" creationId="{0046426E-F6F6-4A7C-9181-8C3090996261}"/>
          </ac:spMkLst>
        </pc:spChg>
        <pc:spChg chg="mod">
          <ac:chgData name="Luci Coleman" userId="4dc0a757-562c-498d-b658-3b38dbf6e1dd" providerId="ADAL" clId="{DB65C07B-2F7B-4A35-BBA3-D6B8FDE02909}" dt="2022-08-25T23:09:31.730" v="1950" actId="20577"/>
          <ac:spMkLst>
            <pc:docMk/>
            <pc:sldMk cId="1125198125" sldId="634"/>
            <ac:spMk id="3" creationId="{D3B60D6F-4D0F-4D33-B2A7-159C8583FF00}"/>
          </ac:spMkLst>
        </pc:spChg>
        <pc:picChg chg="del">
          <ac:chgData name="Luci Coleman" userId="4dc0a757-562c-498d-b658-3b38dbf6e1dd" providerId="ADAL" clId="{DB65C07B-2F7B-4A35-BBA3-D6B8FDE02909}" dt="2022-08-25T23:02:52.167" v="1553" actId="478"/>
          <ac:picMkLst>
            <pc:docMk/>
            <pc:sldMk cId="1125198125" sldId="634"/>
            <ac:picMk id="4" creationId="{32A1E33A-F782-43C2-9B8F-8544417972D6}"/>
          </ac:picMkLst>
        </pc:picChg>
        <pc:picChg chg="add del mod">
          <ac:chgData name="Luci Coleman" userId="4dc0a757-562c-498d-b658-3b38dbf6e1dd" providerId="ADAL" clId="{DB65C07B-2F7B-4A35-BBA3-D6B8FDE02909}" dt="2022-08-25T23:09:11.481" v="1904" actId="478"/>
          <ac:picMkLst>
            <pc:docMk/>
            <pc:sldMk cId="1125198125" sldId="634"/>
            <ac:picMk id="6" creationId="{F1CC2A58-D54A-41AB-B9A0-BB2E98DB0B88}"/>
          </ac:picMkLst>
        </pc:picChg>
        <pc:picChg chg="add mod">
          <ac:chgData name="Luci Coleman" userId="4dc0a757-562c-498d-b658-3b38dbf6e1dd" providerId="ADAL" clId="{DB65C07B-2F7B-4A35-BBA3-D6B8FDE02909}" dt="2022-08-25T23:09:16.959" v="1907" actId="1076"/>
          <ac:picMkLst>
            <pc:docMk/>
            <pc:sldMk cId="1125198125" sldId="634"/>
            <ac:picMk id="8" creationId="{B6148A33-66FC-4BC9-81B7-CBF2D005E008}"/>
          </ac:picMkLst>
        </pc:picChg>
      </pc:sldChg>
      <pc:sldChg chg="modSp add mod">
        <pc:chgData name="Luci Coleman" userId="4dc0a757-562c-498d-b658-3b38dbf6e1dd" providerId="ADAL" clId="{DB65C07B-2F7B-4A35-BBA3-D6B8FDE02909}" dt="2022-08-29T20:04:14.110" v="3345" actId="20577"/>
        <pc:sldMkLst>
          <pc:docMk/>
          <pc:sldMk cId="1079289153" sldId="635"/>
        </pc:sldMkLst>
        <pc:spChg chg="mod">
          <ac:chgData name="Luci Coleman" userId="4dc0a757-562c-498d-b658-3b38dbf6e1dd" providerId="ADAL" clId="{DB65C07B-2F7B-4A35-BBA3-D6B8FDE02909}" dt="2022-08-29T20:04:14.110" v="3345" actId="20577"/>
          <ac:spMkLst>
            <pc:docMk/>
            <pc:sldMk cId="1079289153" sldId="635"/>
            <ac:spMk id="3" creationId="{D3B60D6F-4D0F-4D33-B2A7-159C8583FF00}"/>
          </ac:spMkLst>
        </pc:spChg>
        <pc:picChg chg="mod modCrop">
          <ac:chgData name="Luci Coleman" userId="4dc0a757-562c-498d-b658-3b38dbf6e1dd" providerId="ADAL" clId="{DB65C07B-2F7B-4A35-BBA3-D6B8FDE02909}" dt="2022-08-25T23:13:00.503" v="2361" actId="1076"/>
          <ac:picMkLst>
            <pc:docMk/>
            <pc:sldMk cId="1079289153" sldId="635"/>
            <ac:picMk id="8" creationId="{B6148A33-66FC-4BC9-81B7-CBF2D005E008}"/>
          </ac:picMkLst>
        </pc:picChg>
      </pc:sldChg>
      <pc:sldChg chg="addSp delSp modSp add mod">
        <pc:chgData name="Luci Coleman" userId="4dc0a757-562c-498d-b658-3b38dbf6e1dd" providerId="ADAL" clId="{DB65C07B-2F7B-4A35-BBA3-D6B8FDE02909}" dt="2022-08-25T23:16:05.295" v="2632" actId="12"/>
        <pc:sldMkLst>
          <pc:docMk/>
          <pc:sldMk cId="4131589889" sldId="636"/>
        </pc:sldMkLst>
        <pc:spChg chg="mod">
          <ac:chgData name="Luci Coleman" userId="4dc0a757-562c-498d-b658-3b38dbf6e1dd" providerId="ADAL" clId="{DB65C07B-2F7B-4A35-BBA3-D6B8FDE02909}" dt="2022-08-25T23:16:05.295" v="2632" actId="12"/>
          <ac:spMkLst>
            <pc:docMk/>
            <pc:sldMk cId="4131589889" sldId="636"/>
            <ac:spMk id="3" creationId="{D3B60D6F-4D0F-4D33-B2A7-159C8583FF00}"/>
          </ac:spMkLst>
        </pc:spChg>
        <pc:picChg chg="add mod">
          <ac:chgData name="Luci Coleman" userId="4dc0a757-562c-498d-b658-3b38dbf6e1dd" providerId="ADAL" clId="{DB65C07B-2F7B-4A35-BBA3-D6B8FDE02909}" dt="2022-08-25T23:15:38.206" v="2614" actId="1076"/>
          <ac:picMkLst>
            <pc:docMk/>
            <pc:sldMk cId="4131589889" sldId="636"/>
            <ac:picMk id="5" creationId="{D36D9374-040D-42A7-8389-0D9A8F81F32C}"/>
          </ac:picMkLst>
        </pc:picChg>
        <pc:picChg chg="del">
          <ac:chgData name="Luci Coleman" userId="4dc0a757-562c-498d-b658-3b38dbf6e1dd" providerId="ADAL" clId="{DB65C07B-2F7B-4A35-BBA3-D6B8FDE02909}" dt="2022-08-25T23:14:11.702" v="2476" actId="478"/>
          <ac:picMkLst>
            <pc:docMk/>
            <pc:sldMk cId="4131589889" sldId="636"/>
            <ac:picMk id="8" creationId="{B6148A33-66FC-4BC9-81B7-CBF2D005E008}"/>
          </ac:picMkLst>
        </pc:picChg>
        <pc:cxnChg chg="add mod">
          <ac:chgData name="Luci Coleman" userId="4dc0a757-562c-498d-b658-3b38dbf6e1dd" providerId="ADAL" clId="{DB65C07B-2F7B-4A35-BBA3-D6B8FDE02909}" dt="2022-08-25T23:15:42.158" v="2620" actId="1035"/>
          <ac:cxnSpMkLst>
            <pc:docMk/>
            <pc:sldMk cId="4131589889" sldId="636"/>
            <ac:cxnSpMk id="6" creationId="{388F9F07-A803-4B05-8285-FA29C45E96CF}"/>
          </ac:cxnSpMkLst>
        </pc:cxnChg>
      </pc:sldChg>
    </pc:docChg>
  </pc:docChgLst>
  <pc:docChgLst>
    <pc:chgData name="Alan Rex" userId="S::alan7265@esri.com::d5cc75bd-6a43-46c4-b735-bcdeaeb1ee8d" providerId="AD" clId="Web-{93373CE5-DA60-4CDD-A7B7-C3DB869ECAB7}"/>
    <pc:docChg chg="modSld">
      <pc:chgData name="Alan Rex" userId="S::alan7265@esri.com::d5cc75bd-6a43-46c4-b735-bcdeaeb1ee8d" providerId="AD" clId="Web-{93373CE5-DA60-4CDD-A7B7-C3DB869ECAB7}" dt="2022-09-29T20:00:06.497" v="1" actId="1076"/>
      <pc:docMkLst>
        <pc:docMk/>
      </pc:docMkLst>
      <pc:sldChg chg="modSp">
        <pc:chgData name="Alan Rex" userId="S::alan7265@esri.com::d5cc75bd-6a43-46c4-b735-bcdeaeb1ee8d" providerId="AD" clId="Web-{93373CE5-DA60-4CDD-A7B7-C3DB869ECAB7}" dt="2022-09-29T20:00:06.497" v="1" actId="1076"/>
        <pc:sldMkLst>
          <pc:docMk/>
          <pc:sldMk cId="1125198125" sldId="634"/>
        </pc:sldMkLst>
        <pc:spChg chg="mod">
          <ac:chgData name="Alan Rex" userId="S::alan7265@esri.com::d5cc75bd-6a43-46c4-b735-bcdeaeb1ee8d" providerId="AD" clId="Web-{93373CE5-DA60-4CDD-A7B7-C3DB869ECAB7}" dt="2022-09-29T20:00:06.497" v="1" actId="1076"/>
          <ac:spMkLst>
            <pc:docMk/>
            <pc:sldMk cId="1125198125" sldId="634"/>
            <ac:spMk id="3" creationId="{D3B60D6F-4D0F-4D33-B2A7-159C8583FF00}"/>
          </ac:spMkLst>
        </pc:spChg>
      </pc:sldChg>
    </pc:docChg>
  </pc:docChgLst>
  <pc:docChgLst>
    <pc:chgData name="Shianne Hancock" userId="46a39a21-fb14-4886-816a-87ed4debfcef" providerId="ADAL" clId="{ECD11016-FCD1-4DA2-A590-0D6ECA4B55BD}"/>
    <pc:docChg chg="custSel modSld">
      <pc:chgData name="Shianne Hancock" userId="46a39a21-fb14-4886-816a-87ed4debfcef" providerId="ADAL" clId="{ECD11016-FCD1-4DA2-A590-0D6ECA4B55BD}" dt="2022-08-29T18:58:31.337" v="53" actId="20577"/>
      <pc:docMkLst>
        <pc:docMk/>
      </pc:docMkLst>
      <pc:sldChg chg="modSp mod">
        <pc:chgData name="Shianne Hancock" userId="46a39a21-fb14-4886-816a-87ed4debfcef" providerId="ADAL" clId="{ECD11016-FCD1-4DA2-A590-0D6ECA4B55BD}" dt="2022-08-29T18:57:55.359" v="29" actId="313"/>
        <pc:sldMkLst>
          <pc:docMk/>
          <pc:sldMk cId="2438671223" sldId="631"/>
        </pc:sldMkLst>
        <pc:spChg chg="mod">
          <ac:chgData name="Shianne Hancock" userId="46a39a21-fb14-4886-816a-87ed4debfcef" providerId="ADAL" clId="{ECD11016-FCD1-4DA2-A590-0D6ECA4B55BD}" dt="2022-08-29T18:57:55.359" v="29" actId="313"/>
          <ac:spMkLst>
            <pc:docMk/>
            <pc:sldMk cId="2438671223" sldId="631"/>
            <ac:spMk id="3" creationId="{D3B60D6F-4D0F-4D33-B2A7-159C8583FF00}"/>
          </ac:spMkLst>
        </pc:spChg>
      </pc:sldChg>
      <pc:sldChg chg="modSp mod">
        <pc:chgData name="Shianne Hancock" userId="46a39a21-fb14-4886-816a-87ed4debfcef" providerId="ADAL" clId="{ECD11016-FCD1-4DA2-A590-0D6ECA4B55BD}" dt="2022-08-29T18:58:08.299" v="41" actId="20577"/>
        <pc:sldMkLst>
          <pc:docMk/>
          <pc:sldMk cId="100331389" sldId="633"/>
        </pc:sldMkLst>
        <pc:spChg chg="mod">
          <ac:chgData name="Shianne Hancock" userId="46a39a21-fb14-4886-816a-87ed4debfcef" providerId="ADAL" clId="{ECD11016-FCD1-4DA2-A590-0D6ECA4B55BD}" dt="2022-08-29T18:58:08.299" v="41" actId="20577"/>
          <ac:spMkLst>
            <pc:docMk/>
            <pc:sldMk cId="100331389" sldId="633"/>
            <ac:spMk id="3" creationId="{D3B60D6F-4D0F-4D33-B2A7-159C8583FF00}"/>
          </ac:spMkLst>
        </pc:spChg>
      </pc:sldChg>
      <pc:sldChg chg="modSp mod">
        <pc:chgData name="Shianne Hancock" userId="46a39a21-fb14-4886-816a-87ed4debfcef" providerId="ADAL" clId="{ECD11016-FCD1-4DA2-A590-0D6ECA4B55BD}" dt="2022-08-29T18:58:31.337" v="53" actId="20577"/>
        <pc:sldMkLst>
          <pc:docMk/>
          <pc:sldMk cId="1125198125" sldId="634"/>
        </pc:sldMkLst>
        <pc:spChg chg="mod">
          <ac:chgData name="Shianne Hancock" userId="46a39a21-fb14-4886-816a-87ed4debfcef" providerId="ADAL" clId="{ECD11016-FCD1-4DA2-A590-0D6ECA4B55BD}" dt="2022-08-29T18:58:31.337" v="53" actId="20577"/>
          <ac:spMkLst>
            <pc:docMk/>
            <pc:sldMk cId="1125198125" sldId="634"/>
            <ac:spMk id="3" creationId="{D3B60D6F-4D0F-4D33-B2A7-159C8583FF00}"/>
          </ac:spMkLst>
        </pc:spChg>
      </pc:sldChg>
    </pc:docChg>
  </pc:docChgLst>
  <pc:docChgLst>
    <pc:chgData name="Shianne Hancock" userId="46a39a21-fb14-4886-816a-87ed4debfcef" providerId="ADAL" clId="{C501B0CB-268E-4873-9D29-86D5190643B1}"/>
    <pc:docChg chg="undo custSel addSld delSld modSld sldOrd">
      <pc:chgData name="Shianne Hancock" userId="46a39a21-fb14-4886-816a-87ed4debfcef" providerId="ADAL" clId="{C501B0CB-268E-4873-9D29-86D5190643B1}" dt="2022-08-23T20:57:49.226" v="2331" actId="20577"/>
      <pc:docMkLst>
        <pc:docMk/>
      </pc:docMkLst>
      <pc:sldChg chg="modSp mod">
        <pc:chgData name="Shianne Hancock" userId="46a39a21-fb14-4886-816a-87ed4debfcef" providerId="ADAL" clId="{C501B0CB-268E-4873-9D29-86D5190643B1}" dt="2022-08-22T20:23:51.347" v="1999" actId="1076"/>
        <pc:sldMkLst>
          <pc:docMk/>
          <pc:sldMk cId="2313234867" sldId="389"/>
        </pc:sldMkLst>
        <pc:spChg chg="mod">
          <ac:chgData name="Shianne Hancock" userId="46a39a21-fb14-4886-816a-87ed4debfcef" providerId="ADAL" clId="{C501B0CB-268E-4873-9D29-86D5190643B1}" dt="2022-08-22T20:23:51.347" v="1999" actId="1076"/>
          <ac:spMkLst>
            <pc:docMk/>
            <pc:sldMk cId="2313234867" sldId="389"/>
            <ac:spMk id="3" creationId="{D3B60D6F-4D0F-4D33-B2A7-159C8583FF00}"/>
          </ac:spMkLst>
        </pc:spChg>
      </pc:sldChg>
      <pc:sldChg chg="modSp mod">
        <pc:chgData name="Shianne Hancock" userId="46a39a21-fb14-4886-816a-87ed4debfcef" providerId="ADAL" clId="{C501B0CB-268E-4873-9D29-86D5190643B1}" dt="2022-08-22T16:30:42.001" v="3" actId="20577"/>
        <pc:sldMkLst>
          <pc:docMk/>
          <pc:sldMk cId="3651222511" sldId="444"/>
        </pc:sldMkLst>
        <pc:spChg chg="mod">
          <ac:chgData name="Shianne Hancock" userId="46a39a21-fb14-4886-816a-87ed4debfcef" providerId="ADAL" clId="{C501B0CB-268E-4873-9D29-86D5190643B1}" dt="2022-08-22T16:30:42.001" v="3" actId="20577"/>
          <ac:spMkLst>
            <pc:docMk/>
            <pc:sldMk cId="3651222511" sldId="444"/>
            <ac:spMk id="3" creationId="{D9A11267-FC52-4990-8D98-010AFABA5544}"/>
          </ac:spMkLst>
        </pc:spChg>
      </pc:sldChg>
      <pc:sldChg chg="modSp add del mod">
        <pc:chgData name="Shianne Hancock" userId="46a39a21-fb14-4886-816a-87ed4debfcef" providerId="ADAL" clId="{C501B0CB-268E-4873-9D29-86D5190643B1}" dt="2022-08-22T20:26:32.163" v="2274" actId="207"/>
        <pc:sldMkLst>
          <pc:docMk/>
          <pc:sldMk cId="691885386" sldId="630"/>
        </pc:sldMkLst>
        <pc:spChg chg="mod">
          <ac:chgData name="Shianne Hancock" userId="46a39a21-fb14-4886-816a-87ed4debfcef" providerId="ADAL" clId="{C501B0CB-268E-4873-9D29-86D5190643B1}" dt="2022-08-22T20:26:20.952" v="2272" actId="207"/>
          <ac:spMkLst>
            <pc:docMk/>
            <pc:sldMk cId="691885386" sldId="630"/>
            <ac:spMk id="2" creationId="{0046426E-F6F6-4A7C-9181-8C3090996261}"/>
          </ac:spMkLst>
        </pc:spChg>
        <pc:spChg chg="mod">
          <ac:chgData name="Shianne Hancock" userId="46a39a21-fb14-4886-816a-87ed4debfcef" providerId="ADAL" clId="{C501B0CB-268E-4873-9D29-86D5190643B1}" dt="2022-08-22T20:26:32.163" v="2274" actId="207"/>
          <ac:spMkLst>
            <pc:docMk/>
            <pc:sldMk cId="691885386" sldId="630"/>
            <ac:spMk id="3" creationId="{D3B60D6F-4D0F-4D33-B2A7-159C8583FF00}"/>
          </ac:spMkLst>
        </pc:spChg>
      </pc:sldChg>
      <pc:sldChg chg="modSp ord">
        <pc:chgData name="Shianne Hancock" userId="46a39a21-fb14-4886-816a-87ed4debfcef" providerId="ADAL" clId="{C501B0CB-268E-4873-9D29-86D5190643B1}" dt="2022-08-23T20:57:49.226" v="2331" actId="20577"/>
        <pc:sldMkLst>
          <pc:docMk/>
          <pc:sldMk cId="3078933086" sldId="637"/>
        </pc:sldMkLst>
        <pc:graphicFrameChg chg="mod">
          <ac:chgData name="Shianne Hancock" userId="46a39a21-fb14-4886-816a-87ed4debfcef" providerId="ADAL" clId="{C501B0CB-268E-4873-9D29-86D5190643B1}" dt="2022-08-23T20:57:49.226" v="2331" actId="20577"/>
          <ac:graphicFrameMkLst>
            <pc:docMk/>
            <pc:sldMk cId="3078933086" sldId="637"/>
            <ac:graphicFrameMk id="4" creationId="{93897051-DA8D-4072-A594-51769F8D52F5}"/>
          </ac:graphicFrameMkLst>
        </pc:graphicFrameChg>
      </pc:sldChg>
      <pc:sldChg chg="modSp del mod ord modShow">
        <pc:chgData name="Shianne Hancock" userId="46a39a21-fb14-4886-816a-87ed4debfcef" providerId="ADAL" clId="{C501B0CB-268E-4873-9D29-86D5190643B1}" dt="2022-08-23T20:56:53.906" v="2276" actId="47"/>
        <pc:sldMkLst>
          <pc:docMk/>
          <pc:sldMk cId="1107885769" sldId="638"/>
        </pc:sldMkLst>
        <pc:spChg chg="mod">
          <ac:chgData name="Shianne Hancock" userId="46a39a21-fb14-4886-816a-87ed4debfcef" providerId="ADAL" clId="{C501B0CB-268E-4873-9D29-86D5190643B1}" dt="2022-08-22T16:39:27.043" v="95" actId="20577"/>
          <ac:spMkLst>
            <pc:docMk/>
            <pc:sldMk cId="1107885769" sldId="638"/>
            <ac:spMk id="2" creationId="{0046426E-F6F6-4A7C-9181-8C3090996261}"/>
          </ac:spMkLst>
        </pc:spChg>
        <pc:spChg chg="mod">
          <ac:chgData name="Shianne Hancock" userId="46a39a21-fb14-4886-816a-87ed4debfcef" providerId="ADAL" clId="{C501B0CB-268E-4873-9D29-86D5190643B1}" dt="2022-08-22T16:52:54.995" v="631" actId="1076"/>
          <ac:spMkLst>
            <pc:docMk/>
            <pc:sldMk cId="1107885769" sldId="638"/>
            <ac:spMk id="3" creationId="{D3B60D6F-4D0F-4D33-B2A7-159C8583FF00}"/>
          </ac:spMkLst>
        </pc:spChg>
      </pc:sldChg>
    </pc:docChg>
  </pc:docChgLst>
  <pc:docChgLst>
    <pc:chgData name="Morgan Ripp" userId="4e7f1809-4b84-4880-97da-aa802892274f" providerId="ADAL" clId="{2200F1A5-74B6-46D3-8E5F-84DA79A46EE2}"/>
    <pc:docChg chg="undo custSel modSld">
      <pc:chgData name="Morgan Ripp" userId="4e7f1809-4b84-4880-97da-aa802892274f" providerId="ADAL" clId="{2200F1A5-74B6-46D3-8E5F-84DA79A46EE2}" dt="2022-09-06T20:11:54.121" v="113" actId="1076"/>
      <pc:docMkLst>
        <pc:docMk/>
      </pc:docMkLst>
      <pc:sldChg chg="modSp mod">
        <pc:chgData name="Morgan Ripp" userId="4e7f1809-4b84-4880-97da-aa802892274f" providerId="ADAL" clId="{2200F1A5-74B6-46D3-8E5F-84DA79A46EE2}" dt="2022-09-06T20:11:54.121" v="113" actId="1076"/>
        <pc:sldMkLst>
          <pc:docMk/>
          <pc:sldMk cId="691885386" sldId="630"/>
        </pc:sldMkLst>
        <pc:spChg chg="mod">
          <ac:chgData name="Morgan Ripp" userId="4e7f1809-4b84-4880-97da-aa802892274f" providerId="ADAL" clId="{2200F1A5-74B6-46D3-8E5F-84DA79A46EE2}" dt="2022-09-06T20:11:40.398" v="111" actId="20577"/>
          <ac:spMkLst>
            <pc:docMk/>
            <pc:sldMk cId="691885386" sldId="630"/>
            <ac:spMk id="4" creationId="{9CCE0685-378B-46D4-B3F2-1C3335559295}"/>
          </ac:spMkLst>
        </pc:spChg>
        <pc:picChg chg="mod">
          <ac:chgData name="Morgan Ripp" userId="4e7f1809-4b84-4880-97da-aa802892274f" providerId="ADAL" clId="{2200F1A5-74B6-46D3-8E5F-84DA79A46EE2}" dt="2022-09-06T20:11:45.514" v="112" actId="1076"/>
          <ac:picMkLst>
            <pc:docMk/>
            <pc:sldMk cId="691885386" sldId="630"/>
            <ac:picMk id="7" creationId="{9DFB4F17-D2CA-4195-93F4-839534A3AC94}"/>
          </ac:picMkLst>
        </pc:picChg>
        <pc:picChg chg="mod">
          <ac:chgData name="Morgan Ripp" userId="4e7f1809-4b84-4880-97da-aa802892274f" providerId="ADAL" clId="{2200F1A5-74B6-46D3-8E5F-84DA79A46EE2}" dt="2022-09-06T20:10:05.161" v="1" actId="1076"/>
          <ac:picMkLst>
            <pc:docMk/>
            <pc:sldMk cId="691885386" sldId="630"/>
            <ac:picMk id="11" creationId="{07694E6A-0E2A-49A1-97B5-8367C5B7BEB5}"/>
          </ac:picMkLst>
        </pc:picChg>
        <pc:cxnChg chg="mod">
          <ac:chgData name="Morgan Ripp" userId="4e7f1809-4b84-4880-97da-aa802892274f" providerId="ADAL" clId="{2200F1A5-74B6-46D3-8E5F-84DA79A46EE2}" dt="2022-09-06T20:11:54.121" v="113" actId="1076"/>
          <ac:cxnSpMkLst>
            <pc:docMk/>
            <pc:sldMk cId="691885386" sldId="630"/>
            <ac:cxnSpMk id="8" creationId="{FE1F6467-91E4-4E5B-9FF3-473522C8C09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11/19/2022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11/19/2022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11/19/2022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11/19/2022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11/19/2022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11/19/2022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sri.com/en-us/arcgis/products/arcgis-survey123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69497"/>
            <a:ext cx="5870484" cy="1997855"/>
          </a:xfrm>
        </p:spPr>
        <p:txBody>
          <a:bodyPr/>
          <a:lstStyle/>
          <a:p>
            <a:r>
              <a:rPr lang="en-US" dirty="0"/>
              <a:t>How to Download Survey123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18" y="2324616"/>
            <a:ext cx="5896348" cy="420441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Download the </a:t>
            </a:r>
            <a:r>
              <a:rPr lang="en-US" b="1" dirty="0">
                <a:ea typeface="+mn-lt"/>
                <a:cs typeface="+mn-lt"/>
              </a:rPr>
              <a:t>Survey123 Field App </a:t>
            </a:r>
            <a:r>
              <a:rPr lang="en-US" dirty="0">
                <a:ea typeface="+mn-lt"/>
                <a:cs typeface="+mn-lt"/>
              </a:rPr>
              <a:t>via the </a:t>
            </a:r>
            <a:r>
              <a:rPr lang="en-US" dirty="0">
                <a:ea typeface="+mn-lt"/>
                <a:cs typeface="+mn-lt"/>
                <a:hlinkClick r:id="rId2"/>
              </a:rPr>
              <a:t>URL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Choose between downloading on from an App Store or with </a:t>
            </a:r>
          </a:p>
          <a:p>
            <a:pPr marL="914400" lvl="1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Microsoft Store</a:t>
            </a:r>
          </a:p>
          <a:p>
            <a:pPr marL="914400" lvl="1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Using the Windows x64 file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8739B90B-B3A8-C5F3-8AC7-6286C20C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953" y="655098"/>
            <a:ext cx="2047587" cy="4124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2F5D40-F0FF-4F87-95FA-07F75C503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403" y="2167352"/>
            <a:ext cx="4900088" cy="1409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3EAE0-D137-44E5-97DC-D68593A48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403" y="3985953"/>
            <a:ext cx="3878427" cy="8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43" y="372640"/>
            <a:ext cx="5870484" cy="1997855"/>
          </a:xfrm>
        </p:spPr>
        <p:txBody>
          <a:bodyPr/>
          <a:lstStyle/>
          <a:p>
            <a:r>
              <a:rPr lang="en-US" dirty="0"/>
              <a:t>How to Add Portal Connection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10943477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9" y="2598328"/>
            <a:ext cx="589634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Launch ArcGIS Survey123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‘Manage ArcGIS connections’ then ‘Add connection’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Enter ‘https://geoservices.nwfwmd.state.fl.us/portal’ and click ‘Add’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2EF28-2669-4252-9BAC-B0EE2624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09" y="283912"/>
            <a:ext cx="1636476" cy="449104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47D6F-581C-CE8A-3748-296BE44E1755}"/>
              </a:ext>
            </a:extLst>
          </p:cNvPr>
          <p:cNvCxnSpPr>
            <a:cxnSpLocks/>
          </p:cNvCxnSpPr>
          <p:nvPr/>
        </p:nvCxnSpPr>
        <p:spPr>
          <a:xfrm flipH="1">
            <a:off x="8160495" y="1036896"/>
            <a:ext cx="1200700" cy="8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20A77-A397-4CCC-969E-9807B8CA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45" y="1836735"/>
            <a:ext cx="2859313" cy="15231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26D6EC-56E1-5BE9-422C-819C76A593CE}"/>
              </a:ext>
            </a:extLst>
          </p:cNvPr>
          <p:cNvCxnSpPr>
            <a:cxnSpLocks/>
          </p:cNvCxnSpPr>
          <p:nvPr/>
        </p:nvCxnSpPr>
        <p:spPr>
          <a:xfrm>
            <a:off x="7824593" y="2682983"/>
            <a:ext cx="731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8C875F3-FB9A-4134-AC5F-DDB9822B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145" y="2964377"/>
            <a:ext cx="2061795" cy="7353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D62E86-9602-4999-B107-8974085C1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845" y="3899121"/>
            <a:ext cx="2367293" cy="147658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A487DE-13E7-021F-653B-94B6AFFBF73B}"/>
              </a:ext>
            </a:extLst>
          </p:cNvPr>
          <p:cNvCxnSpPr>
            <a:cxnSpLocks/>
          </p:cNvCxnSpPr>
          <p:nvPr/>
        </p:nvCxnSpPr>
        <p:spPr>
          <a:xfrm>
            <a:off x="8691634" y="5186535"/>
            <a:ext cx="6365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5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EF271-D77D-4627-BA02-F246BB86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653" y="1086162"/>
            <a:ext cx="2324775" cy="2723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600129"/>
            <a:ext cx="5870484" cy="972066"/>
          </a:xfrm>
        </p:spPr>
        <p:txBody>
          <a:bodyPr/>
          <a:lstStyle/>
          <a:p>
            <a:r>
              <a:rPr lang="en-US" dirty="0"/>
              <a:t>How to Login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10943477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35823" y="1853228"/>
            <a:ext cx="589634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On the Survey123 homepage click ‘Sign in with NWFWMD Enterprise’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Use your Portal credentials to sign in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65B939-6830-4786-ABB7-78F3F06F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4478351"/>
            <a:ext cx="3011788" cy="15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dirty="0"/>
              <a:t>How to Download Survey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10943477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9" y="2489440"/>
            <a:ext cx="589634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‘Download survey’s’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Download the ‘NW Florida Hydrologic Field Form’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ECFD7-46B7-43D7-A19D-F0806C52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28" y="341596"/>
            <a:ext cx="2845951" cy="2930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A697D-F883-46E2-AFB8-F1391F7D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73" y="3585884"/>
            <a:ext cx="3740663" cy="15709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0DDB7-051D-42D0-902F-B86896EA3EE8}"/>
              </a:ext>
            </a:extLst>
          </p:cNvPr>
          <p:cNvCxnSpPr>
            <a:cxnSpLocks/>
          </p:cNvCxnSpPr>
          <p:nvPr/>
        </p:nvCxnSpPr>
        <p:spPr>
          <a:xfrm flipH="1">
            <a:off x="11436410" y="4786762"/>
            <a:ext cx="4120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8FA26-B385-4415-9C78-DE8AC0B3A8C0}"/>
              </a:ext>
            </a:extLst>
          </p:cNvPr>
          <p:cNvCxnSpPr>
            <a:cxnSpLocks/>
          </p:cNvCxnSpPr>
          <p:nvPr/>
        </p:nvCxnSpPr>
        <p:spPr>
          <a:xfrm flipH="1">
            <a:off x="8463055" y="3110362"/>
            <a:ext cx="4120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9AFDAF-9A31-4851-893E-EFD4979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49" y="423840"/>
            <a:ext cx="2738863" cy="1945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dirty="0"/>
              <a:t>How to Load Locations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10943477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9" y="2489440"/>
            <a:ext cx="589634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on the ‘NW Florida Hydrologic Field Form’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on ‘Inbox’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‘Refresh’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0DDB7-051D-42D0-902F-B86896EA3EE8}"/>
              </a:ext>
            </a:extLst>
          </p:cNvPr>
          <p:cNvCxnSpPr>
            <a:cxnSpLocks/>
          </p:cNvCxnSpPr>
          <p:nvPr/>
        </p:nvCxnSpPr>
        <p:spPr>
          <a:xfrm flipH="1">
            <a:off x="7187141" y="1565682"/>
            <a:ext cx="1096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059" y="1673970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10118726" y="4192342"/>
            <a:ext cx="1096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0063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7906807" y="6451448"/>
            <a:ext cx="1096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200DB3-63B2-4A76-8DA8-0E32628E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372" y="1475476"/>
            <a:ext cx="2305749" cy="15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08" y="-281783"/>
            <a:ext cx="8450809" cy="1997855"/>
          </a:xfrm>
        </p:spPr>
        <p:txBody>
          <a:bodyPr/>
          <a:lstStyle/>
          <a:p>
            <a:r>
              <a:rPr lang="en-US" dirty="0"/>
              <a:t>Testing: Create a Location Visit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5959101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3595F3E-D740-DFD0-A873-8EB9CE1278A2}"/>
              </a:ext>
            </a:extLst>
          </p:cNvPr>
          <p:cNvSpPr txBox="1">
            <a:spLocks/>
          </p:cNvSpPr>
          <p:nvPr/>
        </p:nvSpPr>
        <p:spPr>
          <a:xfrm>
            <a:off x="550862" y="1888412"/>
            <a:ext cx="11443913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Click on the Location in the Inbox to open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Scroll through the form and complete the sections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Are there questions missing which you would normally investigate when visiting a site?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Are there questions that should or should not be mandatory?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Are there questions that should be hidden or shown based on a previous answer?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Is navigation challenging? Would it be helpful to split the survey up into separate pages?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F87A25-FF70-43ED-A549-48003561695D}"/>
              </a:ext>
            </a:extLst>
          </p:cNvPr>
          <p:cNvCxnSpPr>
            <a:cxnSpLocks/>
          </p:cNvCxnSpPr>
          <p:nvPr/>
        </p:nvCxnSpPr>
        <p:spPr>
          <a:xfrm>
            <a:off x="8393455" y="2130459"/>
            <a:ext cx="823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91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35</TotalTime>
  <Words>212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How to Download Survey123</vt:lpstr>
      <vt:lpstr>How to Add Portal Connection</vt:lpstr>
      <vt:lpstr>How to Login</vt:lpstr>
      <vt:lpstr>How to Download Survey</vt:lpstr>
      <vt:lpstr>How to Load Locations</vt:lpstr>
      <vt:lpstr>Testing: Create a Location Visit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Morgan Ripp</cp:lastModifiedBy>
  <cp:revision>191</cp:revision>
  <cp:lastPrinted>2022-04-07T16:01:52Z</cp:lastPrinted>
  <dcterms:created xsi:type="dcterms:W3CDTF">2022-03-01T16:31:35Z</dcterms:created>
  <dcterms:modified xsi:type="dcterms:W3CDTF">2022-11-19T17:21:50Z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