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14"/>
  </p:notesMasterIdLst>
  <p:handoutMasterIdLst>
    <p:handoutMasterId r:id="rId15"/>
  </p:handoutMasterIdLst>
  <p:sldIdLst>
    <p:sldId id="646" r:id="rId7"/>
    <p:sldId id="648" r:id="rId8"/>
    <p:sldId id="650" r:id="rId9"/>
    <p:sldId id="653" r:id="rId10"/>
    <p:sldId id="647" r:id="rId11"/>
    <p:sldId id="651" r:id="rId12"/>
    <p:sldId id="652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6F4FBD-F2FB-4552-BE64-5E94CA647F13}" v="4" dt="2024-01-04T18:51:29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 Miller" userId="4e7f1809-4b84-4880-97da-aa802892274f" providerId="ADAL" clId="{6C0263C6-6730-4B10-9805-88F6F4903195}"/>
    <pc:docChg chg="undo custSel addSld delSld modSld sldOrd">
      <pc:chgData name="Morgan Miller" userId="4e7f1809-4b84-4880-97da-aa802892274f" providerId="ADAL" clId="{6C0263C6-6730-4B10-9805-88F6F4903195}" dt="2023-12-18T18:36:58.314" v="2719" actId="20577"/>
      <pc:docMkLst>
        <pc:docMk/>
      </pc:docMkLst>
      <pc:sldChg chg="del">
        <pc:chgData name="Morgan Miller" userId="4e7f1809-4b84-4880-97da-aa802892274f" providerId="ADAL" clId="{6C0263C6-6730-4B10-9805-88F6F4903195}" dt="2023-12-18T16:42:09.005" v="0" actId="47"/>
        <pc:sldMkLst>
          <pc:docMk/>
          <pc:sldMk cId="3440086738" sldId="638"/>
        </pc:sldMkLst>
      </pc:sldChg>
      <pc:sldChg chg="del">
        <pc:chgData name="Morgan Miller" userId="4e7f1809-4b84-4880-97da-aa802892274f" providerId="ADAL" clId="{6C0263C6-6730-4B10-9805-88F6F4903195}" dt="2023-12-18T17:23:42.924" v="1557" actId="47"/>
        <pc:sldMkLst>
          <pc:docMk/>
          <pc:sldMk cId="4067591249" sldId="639"/>
        </pc:sldMkLst>
      </pc:sldChg>
      <pc:sldChg chg="del">
        <pc:chgData name="Morgan Miller" userId="4e7f1809-4b84-4880-97da-aa802892274f" providerId="ADAL" clId="{6C0263C6-6730-4B10-9805-88F6F4903195}" dt="2023-12-18T16:42:11.828" v="1" actId="47"/>
        <pc:sldMkLst>
          <pc:docMk/>
          <pc:sldMk cId="4060257455" sldId="640"/>
        </pc:sldMkLst>
      </pc:sldChg>
      <pc:sldChg chg="del">
        <pc:chgData name="Morgan Miller" userId="4e7f1809-4b84-4880-97da-aa802892274f" providerId="ADAL" clId="{6C0263C6-6730-4B10-9805-88F6F4903195}" dt="2023-12-18T16:42:12.987" v="2" actId="47"/>
        <pc:sldMkLst>
          <pc:docMk/>
          <pc:sldMk cId="1303848307" sldId="644"/>
        </pc:sldMkLst>
      </pc:sldChg>
      <pc:sldChg chg="del">
        <pc:chgData name="Morgan Miller" userId="4e7f1809-4b84-4880-97da-aa802892274f" providerId="ADAL" clId="{6C0263C6-6730-4B10-9805-88F6F4903195}" dt="2023-12-18T16:42:16.706" v="3" actId="47"/>
        <pc:sldMkLst>
          <pc:docMk/>
          <pc:sldMk cId="248708485" sldId="645"/>
        </pc:sldMkLst>
      </pc:sldChg>
      <pc:sldChg chg="addSp delSp modSp mod">
        <pc:chgData name="Morgan Miller" userId="4e7f1809-4b84-4880-97da-aa802892274f" providerId="ADAL" clId="{6C0263C6-6730-4B10-9805-88F6F4903195}" dt="2023-12-18T16:47:55.139" v="226" actId="1076"/>
        <pc:sldMkLst>
          <pc:docMk/>
          <pc:sldMk cId="1827725845" sldId="646"/>
        </pc:sldMkLst>
        <pc:spChg chg="mod">
          <ac:chgData name="Morgan Miller" userId="4e7f1809-4b84-4880-97da-aa802892274f" providerId="ADAL" clId="{6C0263C6-6730-4B10-9805-88F6F4903195}" dt="2023-12-18T16:47:49.396" v="224" actId="1076"/>
          <ac:spMkLst>
            <pc:docMk/>
            <pc:sldMk cId="1827725845" sldId="646"/>
            <ac:spMk id="2" creationId="{0046426E-F6F6-4A7C-9181-8C3090996261}"/>
          </ac:spMkLst>
        </pc:spChg>
        <pc:spChg chg="add mod">
          <ac:chgData name="Morgan Miller" userId="4e7f1809-4b84-4880-97da-aa802892274f" providerId="ADAL" clId="{6C0263C6-6730-4B10-9805-88F6F4903195}" dt="2023-12-18T16:47:55.139" v="226" actId="1076"/>
          <ac:spMkLst>
            <pc:docMk/>
            <pc:sldMk cId="1827725845" sldId="646"/>
            <ac:spMk id="3" creationId="{830FED4D-3DAB-6792-D269-9F4ACC4F2D8D}"/>
          </ac:spMkLst>
        </pc:spChg>
        <pc:spChg chg="del">
          <ac:chgData name="Morgan Miller" userId="4e7f1809-4b84-4880-97da-aa802892274f" providerId="ADAL" clId="{6C0263C6-6730-4B10-9805-88F6F4903195}" dt="2023-12-18T16:42:58.528" v="16" actId="478"/>
          <ac:spMkLst>
            <pc:docMk/>
            <pc:sldMk cId="1827725845" sldId="646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6:47:42.592" v="221" actId="478"/>
          <ac:spMkLst>
            <pc:docMk/>
            <pc:sldMk cId="1827725845" sldId="646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6:47:44.251" v="222" actId="478"/>
          <ac:spMkLst>
            <pc:docMk/>
            <pc:sldMk cId="1827725845" sldId="646"/>
            <ac:spMk id="8" creationId="{462202EF-F5AA-54F0-2E17-E664B831C9EC}"/>
          </ac:spMkLst>
        </pc:spChg>
        <pc:picChg chg="del">
          <ac:chgData name="Morgan Miller" userId="4e7f1809-4b84-4880-97da-aa802892274f" providerId="ADAL" clId="{6C0263C6-6730-4B10-9805-88F6F4903195}" dt="2023-12-18T16:42:44.183" v="12" actId="478"/>
          <ac:picMkLst>
            <pc:docMk/>
            <pc:sldMk cId="1827725845" sldId="646"/>
            <ac:picMk id="7" creationId="{8C9AFDAF-9A31-4851-893E-EFD4979BECD7}"/>
          </ac:picMkLst>
        </pc:picChg>
        <pc:picChg chg="del">
          <ac:chgData name="Morgan Miller" userId="4e7f1809-4b84-4880-97da-aa802892274f" providerId="ADAL" clId="{6C0263C6-6730-4B10-9805-88F6F4903195}" dt="2023-12-18T16:42:44.847" v="13" actId="478"/>
          <ac:picMkLst>
            <pc:docMk/>
            <pc:sldMk cId="1827725845" sldId="646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42:46.172" v="14" actId="478"/>
          <ac:picMkLst>
            <pc:docMk/>
            <pc:sldMk cId="1827725845" sldId="646"/>
            <ac:picMk id="16" creationId="{A8B5B50D-1BAA-4E04-92DE-D5B47F5D4C58}"/>
          </ac:picMkLst>
        </pc:picChg>
        <pc:cxnChg chg="del">
          <ac:chgData name="Morgan Miller" userId="4e7f1809-4b84-4880-97da-aa802892274f" providerId="ADAL" clId="{6C0263C6-6730-4B10-9805-88F6F4903195}" dt="2023-12-18T16:42:59.434" v="17" actId="478"/>
          <ac:cxnSpMkLst>
            <pc:docMk/>
            <pc:sldMk cId="1827725845" sldId="646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3:00.369" v="18" actId="478"/>
          <ac:cxnSpMkLst>
            <pc:docMk/>
            <pc:sldMk cId="1827725845" sldId="646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3:01.251" v="19" actId="478"/>
          <ac:cxnSpMkLst>
            <pc:docMk/>
            <pc:sldMk cId="1827725845" sldId="646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5:05.888" v="2594" actId="20577"/>
        <pc:sldMkLst>
          <pc:docMk/>
          <pc:sldMk cId="3264566659" sldId="647"/>
        </pc:sldMkLst>
        <pc:spChg chg="mod">
          <ac:chgData name="Morgan Miller" userId="4e7f1809-4b84-4880-97da-aa802892274f" providerId="ADAL" clId="{6C0263C6-6730-4B10-9805-88F6F4903195}" dt="2023-12-18T17:24:16.290" v="1575" actId="20577"/>
          <ac:spMkLst>
            <pc:docMk/>
            <pc:sldMk cId="3264566659" sldId="647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3:01.165" v="597" actId="478"/>
          <ac:spMkLst>
            <pc:docMk/>
            <pc:sldMk cId="3264566659" sldId="647"/>
            <ac:spMk id="4" creationId="{0FB3A148-7DE3-D373-5E86-D21FAC307C08}"/>
          </ac:spMkLst>
        </pc:spChg>
        <pc:spChg chg="add del mod">
          <ac:chgData name="Morgan Miller" userId="4e7f1809-4b84-4880-97da-aa802892274f" providerId="ADAL" clId="{6C0263C6-6730-4B10-9805-88F6F4903195}" dt="2023-12-18T18:35:05.888" v="2594" actId="20577"/>
          <ac:spMkLst>
            <pc:docMk/>
            <pc:sldMk cId="3264566659" sldId="647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2:52.327" v="593" actId="478"/>
          <ac:spMkLst>
            <pc:docMk/>
            <pc:sldMk cId="3264566659" sldId="647"/>
            <ac:spMk id="6" creationId="{7FCEDA55-9CB7-4D68-2CA7-43461C22C607}"/>
          </ac:spMkLst>
        </pc:spChg>
        <pc:spChg chg="add del mod">
          <ac:chgData name="Morgan Miller" userId="4e7f1809-4b84-4880-97da-aa802892274f" providerId="ADAL" clId="{6C0263C6-6730-4B10-9805-88F6F4903195}" dt="2023-12-18T17:06:18.538" v="873" actId="478"/>
          <ac:spMkLst>
            <pc:docMk/>
            <pc:sldMk cId="3264566659" sldId="647"/>
            <ac:spMk id="19" creationId="{BEFB682F-457B-D005-EF4B-BBD0BB475C4F}"/>
          </ac:spMkLst>
        </pc:spChg>
        <pc:spChg chg="add mod">
          <ac:chgData name="Morgan Miller" userId="4e7f1809-4b84-4880-97da-aa802892274f" providerId="ADAL" clId="{6C0263C6-6730-4B10-9805-88F6F4903195}" dt="2023-12-18T17:20:21.266" v="1503" actId="20577"/>
          <ac:spMkLst>
            <pc:docMk/>
            <pc:sldMk cId="3264566659" sldId="647"/>
            <ac:spMk id="29" creationId="{3393BEA2-4704-4A86-B97D-18BC2A158787}"/>
          </ac:spMkLst>
        </pc:spChg>
        <pc:spChg chg="add mod">
          <ac:chgData name="Morgan Miller" userId="4e7f1809-4b84-4880-97da-aa802892274f" providerId="ADAL" clId="{6C0263C6-6730-4B10-9805-88F6F4903195}" dt="2023-12-18T17:20:24.721" v="1505" actId="20577"/>
          <ac:spMkLst>
            <pc:docMk/>
            <pc:sldMk cId="3264566659" sldId="647"/>
            <ac:spMk id="30" creationId="{4B64C761-AB9B-5C55-053D-2B2D06DCC207}"/>
          </ac:spMkLst>
        </pc:spChg>
        <pc:spChg chg="add mod">
          <ac:chgData name="Morgan Miller" userId="4e7f1809-4b84-4880-97da-aa802892274f" providerId="ADAL" clId="{6C0263C6-6730-4B10-9805-88F6F4903195}" dt="2023-12-18T17:20:51.722" v="1523" actId="20577"/>
          <ac:spMkLst>
            <pc:docMk/>
            <pc:sldMk cId="3264566659" sldId="647"/>
            <ac:spMk id="31" creationId="{5EE87811-007E-0045-5957-5B5B0F799F50}"/>
          </ac:spMkLst>
        </pc:spChg>
        <pc:spChg chg="add mod">
          <ac:chgData name="Morgan Miller" userId="4e7f1809-4b84-4880-97da-aa802892274f" providerId="ADAL" clId="{6C0263C6-6730-4B10-9805-88F6F4903195}" dt="2023-12-18T17:21:09.323" v="1528" actId="20577"/>
          <ac:spMkLst>
            <pc:docMk/>
            <pc:sldMk cId="3264566659" sldId="647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6:52:41.420" v="585" actId="478"/>
          <ac:picMkLst>
            <pc:docMk/>
            <pc:sldMk cId="3264566659" sldId="647"/>
            <ac:picMk id="7" creationId="{8C9AFDAF-9A31-4851-893E-EFD4979BECD7}"/>
          </ac:picMkLst>
        </pc:picChg>
        <pc:picChg chg="add del mod modCrop">
          <ac:chgData name="Morgan Miller" userId="4e7f1809-4b84-4880-97da-aa802892274f" providerId="ADAL" clId="{6C0263C6-6730-4B10-9805-88F6F4903195}" dt="2023-12-18T17:18:27.601" v="1470" actId="478"/>
          <ac:picMkLst>
            <pc:docMk/>
            <pc:sldMk cId="3264566659" sldId="647"/>
            <ac:picMk id="9" creationId="{1DD97486-ABF0-3CAA-21FC-AFD51FDB5A34}"/>
          </ac:picMkLst>
        </pc:picChg>
        <pc:picChg chg="del">
          <ac:chgData name="Morgan Miller" userId="4e7f1809-4b84-4880-97da-aa802892274f" providerId="ADAL" clId="{6C0263C6-6730-4B10-9805-88F6F4903195}" dt="2023-12-18T16:52:42.696" v="587" actId="478"/>
          <ac:picMkLst>
            <pc:docMk/>
            <pc:sldMk cId="3264566659" sldId="647"/>
            <ac:picMk id="12" creationId="{EE157677-4625-4D89-848A-F258B2482B38}"/>
          </ac:picMkLst>
        </pc:picChg>
        <pc:picChg chg="del">
          <ac:chgData name="Morgan Miller" userId="4e7f1809-4b84-4880-97da-aa802892274f" providerId="ADAL" clId="{6C0263C6-6730-4B10-9805-88F6F4903195}" dt="2023-12-18T16:52:43.906" v="589" actId="478"/>
          <ac:picMkLst>
            <pc:docMk/>
            <pc:sldMk cId="3264566659" sldId="647"/>
            <ac:picMk id="16" creationId="{A8B5B50D-1BAA-4E04-92DE-D5B47F5D4C58}"/>
          </ac:picMkLst>
        </pc:picChg>
        <pc:picChg chg="add mod">
          <ac:chgData name="Morgan Miller" userId="4e7f1809-4b84-4880-97da-aa802892274f" providerId="ADAL" clId="{6C0263C6-6730-4B10-9805-88F6F4903195}" dt="2023-12-18T17:06:09.709" v="870" actId="1076"/>
          <ac:picMkLst>
            <pc:docMk/>
            <pc:sldMk cId="3264566659" sldId="647"/>
            <ac:picMk id="18" creationId="{A621DB38-1A74-102B-92BF-5D641F73B0BB}"/>
          </ac:picMkLst>
        </pc:picChg>
        <pc:picChg chg="add mod modCrop">
          <ac:chgData name="Morgan Miller" userId="4e7f1809-4b84-4880-97da-aa802892274f" providerId="ADAL" clId="{6C0263C6-6730-4B10-9805-88F6F4903195}" dt="2023-12-18T17:18:47.773" v="1478" actId="1076"/>
          <ac:picMkLst>
            <pc:docMk/>
            <pc:sldMk cId="3264566659" sldId="647"/>
            <ac:picMk id="24" creationId="{D0B74C66-6222-6671-2BDE-CC138601A2B6}"/>
          </ac:picMkLst>
        </pc:picChg>
        <pc:picChg chg="add mod">
          <ac:chgData name="Morgan Miller" userId="4e7f1809-4b84-4880-97da-aa802892274f" providerId="ADAL" clId="{6C0263C6-6730-4B10-9805-88F6F4903195}" dt="2023-12-18T17:19:22.435" v="1485" actId="1076"/>
          <ac:picMkLst>
            <pc:docMk/>
            <pc:sldMk cId="3264566659" sldId="647"/>
            <ac:picMk id="27" creationId="{0F061048-7FB9-3DDA-4F2D-E8D072887AAF}"/>
          </ac:picMkLst>
        </pc:picChg>
        <pc:cxnChg chg="add del mod ord">
          <ac:chgData name="Morgan Miller" userId="4e7f1809-4b84-4880-97da-aa802892274f" providerId="ADAL" clId="{6C0263C6-6730-4B10-9805-88F6F4903195}" dt="2023-12-18T17:19:26.196" v="1487" actId="478"/>
          <ac:cxnSpMkLst>
            <pc:docMk/>
            <pc:sldMk cId="3264566659" sldId="647"/>
            <ac:cxnSpMk id="10" creationId="{F1A9FE1E-83BA-91D5-9D56-0E43C767865F}"/>
          </ac:cxnSpMkLst>
        </pc:cxnChg>
        <pc:cxnChg chg="del">
          <ac:chgData name="Morgan Miller" userId="4e7f1809-4b84-4880-97da-aa802892274f" providerId="ADAL" clId="{6C0263C6-6730-4B10-9805-88F6F4903195}" dt="2023-12-18T16:52:42.335" v="586" actId="478"/>
          <ac:cxnSpMkLst>
            <pc:docMk/>
            <pc:sldMk cId="3264566659" sldId="647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52:43.553" v="588" actId="478"/>
          <ac:cxnSpMkLst>
            <pc:docMk/>
            <pc:sldMk cId="3264566659" sldId="647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52:44.700" v="590" actId="478"/>
          <ac:cxnSpMkLst>
            <pc:docMk/>
            <pc:sldMk cId="3264566659" sldId="647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6C0263C6-6730-4B10-9805-88F6F4903195}" dt="2023-12-18T17:06:23.857" v="876" actId="14100"/>
          <ac:cxnSpMkLst>
            <pc:docMk/>
            <pc:sldMk cId="3264566659" sldId="647"/>
            <ac:cxnSpMk id="20" creationId="{2D4E0721-D009-2C83-9ED4-C65558DFD962}"/>
          </ac:cxnSpMkLst>
        </pc:cxnChg>
        <pc:cxnChg chg="add del mod">
          <ac:chgData name="Morgan Miller" userId="4e7f1809-4b84-4880-97da-aa802892274f" providerId="ADAL" clId="{6C0263C6-6730-4B10-9805-88F6F4903195}" dt="2023-12-18T17:21:01.662" v="1525" actId="478"/>
          <ac:cxnSpMkLst>
            <pc:docMk/>
            <pc:sldMk cId="3264566659" sldId="647"/>
            <ac:cxnSpMk id="22" creationId="{6DEC56BE-9A2F-8BAC-628D-450226F2E113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7:15:41.072" v="1359" actId="255"/>
        <pc:sldMkLst>
          <pc:docMk/>
          <pc:sldMk cId="3873954031" sldId="648"/>
        </pc:sldMkLst>
        <pc:spChg chg="mod">
          <ac:chgData name="Morgan Miller" userId="4e7f1809-4b84-4880-97da-aa802892274f" providerId="ADAL" clId="{6C0263C6-6730-4B10-9805-88F6F4903195}" dt="2023-12-18T17:15:41.072" v="1359" actId="255"/>
          <ac:spMkLst>
            <pc:docMk/>
            <pc:sldMk cId="3873954031" sldId="648"/>
            <ac:spMk id="2" creationId="{0046426E-F6F6-4A7C-9181-8C3090996261}"/>
          </ac:spMkLst>
        </pc:spChg>
        <pc:spChg chg="add del mod">
          <ac:chgData name="Morgan Miller" userId="4e7f1809-4b84-4880-97da-aa802892274f" providerId="ADAL" clId="{6C0263C6-6730-4B10-9805-88F6F4903195}" dt="2023-12-18T16:50:23.458" v="451" actId="478"/>
          <ac:spMkLst>
            <pc:docMk/>
            <pc:sldMk cId="3873954031" sldId="648"/>
            <ac:spMk id="3" creationId="{DF184A9C-7026-1036-2E9B-13F1DF1C9301}"/>
          </ac:spMkLst>
        </pc:spChg>
        <pc:spChg chg="mod">
          <ac:chgData name="Morgan Miller" userId="4e7f1809-4b84-4880-97da-aa802892274f" providerId="ADAL" clId="{6C0263C6-6730-4B10-9805-88F6F4903195}" dt="2023-12-18T16:52:01.929" v="532" actId="20577"/>
          <ac:spMkLst>
            <pc:docMk/>
            <pc:sldMk cId="3873954031" sldId="648"/>
            <ac:spMk id="5" creationId="{0E19797D-8A74-F7A2-B94C-8687111B4B42}"/>
          </ac:spMkLst>
        </pc:spChg>
        <pc:spChg chg="del mod">
          <ac:chgData name="Morgan Miller" userId="4e7f1809-4b84-4880-97da-aa802892274f" providerId="ADAL" clId="{6C0263C6-6730-4B10-9805-88F6F4903195}" dt="2023-12-18T16:50:09.861" v="445" actId="478"/>
          <ac:spMkLst>
            <pc:docMk/>
            <pc:sldMk cId="3873954031" sldId="648"/>
            <ac:spMk id="6" creationId="{7FCEDA55-9CB7-4D68-2CA7-43461C22C607}"/>
          </ac:spMkLst>
        </pc:spChg>
        <pc:picChg chg="add del mod">
          <ac:chgData name="Morgan Miller" userId="4e7f1809-4b84-4880-97da-aa802892274f" providerId="ADAL" clId="{6C0263C6-6730-4B10-9805-88F6F4903195}" dt="2023-12-18T16:50:09.861" v="445" actId="478"/>
          <ac:picMkLst>
            <pc:docMk/>
            <pc:sldMk cId="3873954031" sldId="648"/>
            <ac:picMk id="1026" creationId="{90F8895B-16D3-EEFB-1E0A-2846D9189B4D}"/>
          </ac:picMkLst>
        </pc:picChg>
        <pc:picChg chg="add mod">
          <ac:chgData name="Morgan Miller" userId="4e7f1809-4b84-4880-97da-aa802892274f" providerId="ADAL" clId="{6C0263C6-6730-4B10-9805-88F6F4903195}" dt="2023-12-18T16:51:58.067" v="530" actId="1076"/>
          <ac:picMkLst>
            <pc:docMk/>
            <pc:sldMk cId="3873954031" sldId="648"/>
            <ac:picMk id="1028" creationId="{EC5374A0-2D17-A2ED-EEDA-FFA0FA1A5512}"/>
          </ac:picMkLst>
        </pc:picChg>
        <pc:picChg chg="add mod">
          <ac:chgData name="Morgan Miller" userId="4e7f1809-4b84-4880-97da-aa802892274f" providerId="ADAL" clId="{6C0263C6-6730-4B10-9805-88F6F4903195}" dt="2023-12-18T16:52:31.058" v="560" actId="1076"/>
          <ac:picMkLst>
            <pc:docMk/>
            <pc:sldMk cId="3873954031" sldId="648"/>
            <ac:picMk id="1030" creationId="{4ADBF80A-5D15-AF75-9B93-84004A18A9EA}"/>
          </ac:picMkLst>
        </pc:picChg>
        <pc:cxnChg chg="del">
          <ac:chgData name="Morgan Miller" userId="4e7f1809-4b84-4880-97da-aa802892274f" providerId="ADAL" clId="{6C0263C6-6730-4B10-9805-88F6F4903195}" dt="2023-12-18T16:48:03.267" v="227" actId="478"/>
          <ac:cxnSpMkLst>
            <pc:docMk/>
            <pc:sldMk cId="3873954031" sldId="648"/>
            <ac:cxnSpMk id="11" creationId="{3720DDB7-051D-42D0-902F-B86896EA3EE8}"/>
          </ac:cxnSpMkLst>
        </pc:cxnChg>
        <pc:cxnChg chg="del">
          <ac:chgData name="Morgan Miller" userId="4e7f1809-4b84-4880-97da-aa802892274f" providerId="ADAL" clId="{6C0263C6-6730-4B10-9805-88F6F4903195}" dt="2023-12-18T16:48:04.394" v="228" actId="478"/>
          <ac:cxnSpMkLst>
            <pc:docMk/>
            <pc:sldMk cId="3873954031" sldId="648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6C0263C6-6730-4B10-9805-88F6F4903195}" dt="2023-12-18T16:48:05.201" v="229" actId="478"/>
          <ac:cxnSpMkLst>
            <pc:docMk/>
            <pc:sldMk cId="3873954031" sldId="648"/>
            <ac:cxnSpMk id="17" creationId="{0AD74C9E-E096-4739-896C-DCFCEFFFAD65}"/>
          </ac:cxnSpMkLst>
        </pc:cxnChg>
      </pc:sldChg>
      <pc:sldChg chg="add del">
        <pc:chgData name="Morgan Miller" userId="4e7f1809-4b84-4880-97da-aa802892274f" providerId="ADAL" clId="{6C0263C6-6730-4B10-9805-88F6F4903195}" dt="2023-12-18T17:15:55.249" v="1362" actId="47"/>
        <pc:sldMkLst>
          <pc:docMk/>
          <pc:sldMk cId="2124619615" sldId="649"/>
        </pc:sldMkLst>
      </pc:sldChg>
      <pc:sldChg chg="addSp delSp modSp add mod ord">
        <pc:chgData name="Morgan Miller" userId="4e7f1809-4b84-4880-97da-aa802892274f" providerId="ADAL" clId="{6C0263C6-6730-4B10-9805-88F6F4903195}" dt="2023-12-18T18:34:20.011" v="2590" actId="2711"/>
        <pc:sldMkLst>
          <pc:docMk/>
          <pc:sldMk cId="3674452478" sldId="650"/>
        </pc:sldMkLst>
        <pc:spChg chg="mod">
          <ac:chgData name="Morgan Miller" userId="4e7f1809-4b84-4880-97da-aa802892274f" providerId="ADAL" clId="{6C0263C6-6730-4B10-9805-88F6F4903195}" dt="2023-12-18T18:33:39.711" v="2586" actId="20577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4:20.011" v="2590" actId="2711"/>
          <ac:spMkLst>
            <pc:docMk/>
            <pc:sldMk cId="3674452478" sldId="650"/>
            <ac:spMk id="5" creationId="{0E19797D-8A74-F7A2-B94C-8687111B4B42}"/>
          </ac:spMkLst>
        </pc:spChg>
        <pc:spChg chg="mod">
          <ac:chgData name="Morgan Miller" userId="4e7f1809-4b84-4880-97da-aa802892274f" providerId="ADAL" clId="{6C0263C6-6730-4B10-9805-88F6F4903195}" dt="2023-12-18T17:10:47.749" v="1224" actId="14100"/>
          <ac:spMkLst>
            <pc:docMk/>
            <pc:sldMk cId="3674452478" sldId="650"/>
            <ac:spMk id="6" creationId="{7FCEDA55-9CB7-4D68-2CA7-43461C22C607}"/>
          </ac:spMkLst>
        </pc:spChg>
        <pc:spChg chg="add mod">
          <ac:chgData name="Morgan Miller" userId="4e7f1809-4b84-4880-97da-aa802892274f" providerId="ADAL" clId="{6C0263C6-6730-4B10-9805-88F6F4903195}" dt="2023-12-18T17:23:17.082" v="1547" actId="1076"/>
          <ac:spMkLst>
            <pc:docMk/>
            <pc:sldMk cId="3674452478" sldId="650"/>
            <ac:spMk id="15" creationId="{B0670337-5489-658C-CEE1-C7A0D08156CC}"/>
          </ac:spMkLst>
        </pc:spChg>
        <pc:spChg chg="add mod">
          <ac:chgData name="Morgan Miller" userId="4e7f1809-4b84-4880-97da-aa802892274f" providerId="ADAL" clId="{6C0263C6-6730-4B10-9805-88F6F4903195}" dt="2023-12-18T17:23:23.091" v="1551" actId="20577"/>
          <ac:spMkLst>
            <pc:docMk/>
            <pc:sldMk cId="3674452478" sldId="650"/>
            <ac:spMk id="18" creationId="{48A3387F-16C4-7CE7-2B0C-14B1E5D6A347}"/>
          </ac:spMkLst>
        </pc:spChg>
        <pc:spChg chg="add mod">
          <ac:chgData name="Morgan Miller" userId="4e7f1809-4b84-4880-97da-aa802892274f" providerId="ADAL" clId="{6C0263C6-6730-4B10-9805-88F6F4903195}" dt="2023-12-18T17:23:30.051" v="1555" actId="20577"/>
          <ac:spMkLst>
            <pc:docMk/>
            <pc:sldMk cId="3674452478" sldId="650"/>
            <ac:spMk id="19" creationId="{AC25EEA2-3328-022F-9292-E6DCEC80C66E}"/>
          </ac:spMkLst>
        </pc:spChg>
        <pc:picChg chg="mod">
          <ac:chgData name="Morgan Miller" userId="4e7f1809-4b84-4880-97da-aa802892274f" providerId="ADAL" clId="{6C0263C6-6730-4B10-9805-88F6F4903195}" dt="2023-12-18T17:12:05.151" v="1284" actId="1076"/>
          <ac:picMkLst>
            <pc:docMk/>
            <pc:sldMk cId="3674452478" sldId="650"/>
            <ac:picMk id="7" creationId="{8C9AFDAF-9A31-4851-893E-EFD4979BECD7}"/>
          </ac:picMkLst>
        </pc:picChg>
        <pc:picChg chg="add del mod">
          <ac:chgData name="Morgan Miller" userId="4e7f1809-4b84-4880-97da-aa802892274f" providerId="ADAL" clId="{6C0263C6-6730-4B10-9805-88F6F4903195}" dt="2023-12-18T17:14:00.999" v="1326" actId="478"/>
          <ac:picMkLst>
            <pc:docMk/>
            <pc:sldMk cId="3674452478" sldId="650"/>
            <ac:picMk id="9" creationId="{234BB689-6A33-68F3-B4C4-C3719C9A79B1}"/>
          </ac:picMkLst>
        </pc:picChg>
        <pc:picChg chg="mod">
          <ac:chgData name="Morgan Miller" userId="4e7f1809-4b84-4880-97da-aa802892274f" providerId="ADAL" clId="{6C0263C6-6730-4B10-9805-88F6F4903195}" dt="2023-12-18T17:12:31.614" v="1292" actId="1076"/>
          <ac:picMkLst>
            <pc:docMk/>
            <pc:sldMk cId="3674452478" sldId="650"/>
            <ac:picMk id="12" creationId="{EE157677-4625-4D89-848A-F258B2482B38}"/>
          </ac:picMkLst>
        </pc:picChg>
        <pc:picChg chg="add mod">
          <ac:chgData name="Morgan Miller" userId="4e7f1809-4b84-4880-97da-aa802892274f" providerId="ADAL" clId="{6C0263C6-6730-4B10-9805-88F6F4903195}" dt="2023-12-18T17:14:20.367" v="1329" actId="1076"/>
          <ac:picMkLst>
            <pc:docMk/>
            <pc:sldMk cId="3674452478" sldId="650"/>
            <ac:picMk id="13" creationId="{8BB8562B-20E5-7F8C-5B4C-585A8ABAE0B3}"/>
          </ac:picMkLst>
        </pc:picChg>
        <pc:picChg chg="mod">
          <ac:chgData name="Morgan Miller" userId="4e7f1809-4b84-4880-97da-aa802892274f" providerId="ADAL" clId="{6C0263C6-6730-4B10-9805-88F6F4903195}" dt="2023-12-18T17:12:28.157" v="1291" actId="1076"/>
          <ac:picMkLst>
            <pc:docMk/>
            <pc:sldMk cId="3674452478" sldId="650"/>
            <ac:picMk id="16" creationId="{A8B5B50D-1BAA-4E04-92DE-D5B47F5D4C58}"/>
          </ac:picMkLst>
        </pc:picChg>
        <pc:cxnChg chg="del mod">
          <ac:chgData name="Morgan Miller" userId="4e7f1809-4b84-4880-97da-aa802892274f" providerId="ADAL" clId="{6C0263C6-6730-4B10-9805-88F6F4903195}" dt="2023-12-18T17:23:14.229" v="1545" actId="478"/>
          <ac:cxnSpMkLst>
            <pc:docMk/>
            <pc:sldMk cId="3674452478" sldId="650"/>
            <ac:cxnSpMk id="11" creationId="{3720DDB7-051D-42D0-902F-B86896EA3EE8}"/>
          </ac:cxnSpMkLst>
        </pc:cxnChg>
        <pc:cxnChg chg="mod">
          <ac:chgData name="Morgan Miller" userId="4e7f1809-4b84-4880-97da-aa802892274f" providerId="ADAL" clId="{6C0263C6-6730-4B10-9805-88F6F4903195}" dt="2023-12-18T17:12:35.830" v="1293" actId="1076"/>
          <ac:cxnSpMkLst>
            <pc:docMk/>
            <pc:sldMk cId="3674452478" sldId="650"/>
            <ac:cxnSpMk id="14" creationId="{121DD424-5744-4119-999A-9C2099F3AB08}"/>
          </ac:cxnSpMkLst>
        </pc:cxnChg>
        <pc:cxnChg chg="mod">
          <ac:chgData name="Morgan Miller" userId="4e7f1809-4b84-4880-97da-aa802892274f" providerId="ADAL" clId="{6C0263C6-6730-4B10-9805-88F6F4903195}" dt="2023-12-18T17:12:28.157" v="1291" actId="1076"/>
          <ac:cxnSpMkLst>
            <pc:docMk/>
            <pc:sldMk cId="3674452478" sldId="650"/>
            <ac:cxnSpMk id="17" creationId="{0AD74C9E-E096-4739-896C-DCFCEFFFAD65}"/>
          </ac:cxnSpMkLst>
        </pc:cxnChg>
      </pc:sldChg>
      <pc:sldChg chg="addSp delSp modSp add mod">
        <pc:chgData name="Morgan Miller" userId="4e7f1809-4b84-4880-97da-aa802892274f" providerId="ADAL" clId="{6C0263C6-6730-4B10-9805-88F6F4903195}" dt="2023-12-18T18:36:17.863" v="2715" actId="207"/>
        <pc:sldMkLst>
          <pc:docMk/>
          <pc:sldMk cId="1781803377" sldId="651"/>
        </pc:sldMkLst>
        <pc:spChg chg="mod">
          <ac:chgData name="Morgan Miller" userId="4e7f1809-4b84-4880-97da-aa802892274f" providerId="ADAL" clId="{6C0263C6-6730-4B10-9805-88F6F4903195}" dt="2023-12-18T17:24:09.882" v="1572" actId="20577"/>
          <ac:spMkLst>
            <pc:docMk/>
            <pc:sldMk cId="1781803377" sldId="651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17.863" v="2715" actId="207"/>
          <ac:spMkLst>
            <pc:docMk/>
            <pc:sldMk cId="1781803377" sldId="651"/>
            <ac:spMk id="5" creationId="{0E19797D-8A74-F7A2-B94C-8687111B4B42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29" creationId="{3393BEA2-4704-4A86-B97D-18BC2A158787}"/>
          </ac:spMkLst>
        </pc:spChg>
        <pc:spChg chg="mod ord">
          <ac:chgData name="Morgan Miller" userId="4e7f1809-4b84-4880-97da-aa802892274f" providerId="ADAL" clId="{6C0263C6-6730-4B10-9805-88F6F4903195}" dt="2023-12-18T18:23:26.887" v="1852" actId="1076"/>
          <ac:spMkLst>
            <pc:docMk/>
            <pc:sldMk cId="1781803377" sldId="651"/>
            <ac:spMk id="30" creationId="{4B64C761-AB9B-5C55-053D-2B2D06DCC207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1" creationId="{5EE87811-007E-0045-5957-5B5B0F799F50}"/>
          </ac:spMkLst>
        </pc:spChg>
        <pc:spChg chg="add del mod ord">
          <ac:chgData name="Morgan Miller" userId="4e7f1809-4b84-4880-97da-aa802892274f" providerId="ADAL" clId="{6C0263C6-6730-4B10-9805-88F6F4903195}" dt="2023-12-18T18:23:16.250" v="1851" actId="478"/>
          <ac:spMkLst>
            <pc:docMk/>
            <pc:sldMk cId="1781803377" sldId="651"/>
            <ac:spMk id="32" creationId="{F3FE75FB-A550-7B77-8141-7E80B6A7E34A}"/>
          </ac:spMkLst>
        </pc:spChg>
        <pc:picChg chg="add mod">
          <ac:chgData name="Morgan Miller" userId="4e7f1809-4b84-4880-97da-aa802892274f" providerId="ADAL" clId="{6C0263C6-6730-4B10-9805-88F6F4903195}" dt="2023-12-18T18:23:26.887" v="1852" actId="1076"/>
          <ac:picMkLst>
            <pc:docMk/>
            <pc:sldMk cId="1781803377" sldId="651"/>
            <ac:picMk id="4" creationId="{9F0F644F-663A-07FC-C08A-3DDED0F83915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9" creationId="{5EAE0B6B-F133-22D7-C43A-28C68DBBFC2F}"/>
          </ac:picMkLst>
        </pc:picChg>
        <pc:picChg chg="del">
          <ac:chgData name="Morgan Miller" userId="4e7f1809-4b84-4880-97da-aa802892274f" providerId="ADAL" clId="{6C0263C6-6730-4B10-9805-88F6F4903195}" dt="2023-12-18T17:26:39.763" v="1748" actId="478"/>
          <ac:picMkLst>
            <pc:docMk/>
            <pc:sldMk cId="1781803377" sldId="651"/>
            <ac:picMk id="18" creationId="{A621DB38-1A74-102B-92BF-5D641F73B0BB}"/>
          </ac:picMkLst>
        </pc:picChg>
        <pc:picChg chg="del">
          <ac:chgData name="Morgan Miller" userId="4e7f1809-4b84-4880-97da-aa802892274f" providerId="ADAL" clId="{6C0263C6-6730-4B10-9805-88F6F4903195}" dt="2023-12-18T17:26:38.626" v="1746" actId="478"/>
          <ac:picMkLst>
            <pc:docMk/>
            <pc:sldMk cId="1781803377" sldId="651"/>
            <ac:picMk id="24" creationId="{D0B74C66-6222-6671-2BDE-CC138601A2B6}"/>
          </ac:picMkLst>
        </pc:picChg>
        <pc:picChg chg="del">
          <ac:chgData name="Morgan Miller" userId="4e7f1809-4b84-4880-97da-aa802892274f" providerId="ADAL" clId="{6C0263C6-6730-4B10-9805-88F6F4903195}" dt="2023-12-18T17:26:39.176" v="1747" actId="478"/>
          <ac:picMkLst>
            <pc:docMk/>
            <pc:sldMk cId="1781803377" sldId="651"/>
            <ac:picMk id="27" creationId="{0F061048-7FB9-3DDA-4F2D-E8D072887AAF}"/>
          </ac:picMkLst>
        </pc:picChg>
        <pc:picChg chg="add del mod">
          <ac:chgData name="Morgan Miller" userId="4e7f1809-4b84-4880-97da-aa802892274f" providerId="ADAL" clId="{6C0263C6-6730-4B10-9805-88F6F4903195}" dt="2023-12-18T18:23:16.250" v="1851" actId="478"/>
          <ac:picMkLst>
            <pc:docMk/>
            <pc:sldMk cId="1781803377" sldId="651"/>
            <ac:picMk id="2050" creationId="{DCCC1C17-F773-CC19-D478-1B84F99E5481}"/>
          </ac:picMkLst>
        </pc:picChg>
        <pc:cxnChg chg="add mod">
          <ac:chgData name="Morgan Miller" userId="4e7f1809-4b84-4880-97da-aa802892274f" providerId="ADAL" clId="{6C0263C6-6730-4B10-9805-88F6F4903195}" dt="2023-12-18T18:23:26.887" v="1852" actId="1076"/>
          <ac:cxnSpMkLst>
            <pc:docMk/>
            <pc:sldMk cId="1781803377" sldId="651"/>
            <ac:cxnSpMk id="6" creationId="{CB2C69BB-3B88-F93D-33EF-6EF20DD4023D}"/>
          </ac:cxnSpMkLst>
        </pc:cxnChg>
        <pc:cxnChg chg="del">
          <ac:chgData name="Morgan Miller" userId="4e7f1809-4b84-4880-97da-aa802892274f" providerId="ADAL" clId="{6C0263C6-6730-4B10-9805-88F6F4903195}" dt="2023-12-18T17:29:14.536" v="1819" actId="478"/>
          <ac:cxnSpMkLst>
            <pc:docMk/>
            <pc:sldMk cId="1781803377" sldId="651"/>
            <ac:cxnSpMk id="20" creationId="{2D4E0721-D009-2C83-9ED4-C65558DFD962}"/>
          </ac:cxnSpMkLst>
        </pc:cxnChg>
      </pc:sldChg>
      <pc:sldChg chg="addSp delSp modSp add del mod">
        <pc:chgData name="Morgan Miller" userId="4e7f1809-4b84-4880-97da-aa802892274f" providerId="ADAL" clId="{6C0263C6-6730-4B10-9805-88F6F4903195}" dt="2023-12-18T17:17:35.946" v="1385" actId="47"/>
        <pc:sldMkLst>
          <pc:docMk/>
          <pc:sldMk cId="3864297934" sldId="651"/>
        </pc:sldMkLst>
        <pc:spChg chg="mod">
          <ac:chgData name="Morgan Miller" userId="4e7f1809-4b84-4880-97da-aa802892274f" providerId="ADAL" clId="{6C0263C6-6730-4B10-9805-88F6F4903195}" dt="2023-12-18T17:17:01.261" v="1370" actId="948"/>
          <ac:spMkLst>
            <pc:docMk/>
            <pc:sldMk cId="3864297934" sldId="651"/>
            <ac:spMk id="5" creationId="{0E19797D-8A74-F7A2-B94C-8687111B4B42}"/>
          </ac:spMkLst>
        </pc:spChg>
        <pc:picChg chg="add mod">
          <ac:chgData name="Morgan Miller" userId="4e7f1809-4b84-4880-97da-aa802892274f" providerId="ADAL" clId="{6C0263C6-6730-4B10-9805-88F6F4903195}" dt="2023-12-18T17:16:43.234" v="1368" actId="1076"/>
          <ac:picMkLst>
            <pc:docMk/>
            <pc:sldMk cId="3864297934" sldId="651"/>
            <ac:picMk id="4" creationId="{60162453-0053-8AFF-84DF-1AD7D8384E4D}"/>
          </ac:picMkLst>
        </pc:picChg>
        <pc:picChg chg="del">
          <ac:chgData name="Morgan Miller" userId="4e7f1809-4b84-4880-97da-aa802892274f" providerId="ADAL" clId="{6C0263C6-6730-4B10-9805-88F6F4903195}" dt="2023-12-18T17:16:37.971" v="1365" actId="478"/>
          <ac:picMkLst>
            <pc:docMk/>
            <pc:sldMk cId="3864297934" sldId="651"/>
            <ac:picMk id="9" creationId="{1DD97486-ABF0-3CAA-21FC-AFD51FDB5A34}"/>
          </ac:picMkLst>
        </pc:picChg>
      </pc:sldChg>
      <pc:sldChg chg="addSp delSp modSp add mod">
        <pc:chgData name="Morgan Miller" userId="4e7f1809-4b84-4880-97da-aa802892274f" providerId="ADAL" clId="{6C0263C6-6730-4B10-9805-88F6F4903195}" dt="2023-12-18T18:36:58.314" v="2719" actId="20577"/>
        <pc:sldMkLst>
          <pc:docMk/>
          <pc:sldMk cId="3152476767" sldId="652"/>
        </pc:sldMkLst>
        <pc:spChg chg="mod">
          <ac:chgData name="Morgan Miller" userId="4e7f1809-4b84-4880-97da-aa802892274f" providerId="ADAL" clId="{6C0263C6-6730-4B10-9805-88F6F4903195}" dt="2023-12-18T18:23:34.302" v="1871" actId="20577"/>
          <ac:spMkLst>
            <pc:docMk/>
            <pc:sldMk cId="3152476767" sldId="652"/>
            <ac:spMk id="2" creationId="{0046426E-F6F6-4A7C-9181-8C3090996261}"/>
          </ac:spMkLst>
        </pc:spChg>
        <pc:spChg chg="mod">
          <ac:chgData name="Morgan Miller" userId="4e7f1809-4b84-4880-97da-aa802892274f" providerId="ADAL" clId="{6C0263C6-6730-4B10-9805-88F6F4903195}" dt="2023-12-18T18:36:58.314" v="2719" actId="20577"/>
          <ac:spMkLst>
            <pc:docMk/>
            <pc:sldMk cId="3152476767" sldId="652"/>
            <ac:spMk id="5" creationId="{0E19797D-8A74-F7A2-B94C-8687111B4B42}"/>
          </ac:spMkLst>
        </pc:spChg>
        <pc:spChg chg="del">
          <ac:chgData name="Morgan Miller" userId="4e7f1809-4b84-4880-97da-aa802892274f" providerId="ADAL" clId="{6C0263C6-6730-4B10-9805-88F6F4903195}" dt="2023-12-18T18:23:40.432" v="1873" actId="478"/>
          <ac:spMkLst>
            <pc:docMk/>
            <pc:sldMk cId="3152476767" sldId="652"/>
            <ac:spMk id="29" creationId="{3393BEA2-4704-4A86-B97D-18BC2A158787}"/>
          </ac:spMkLst>
        </pc:spChg>
        <pc:spChg chg="del">
          <ac:chgData name="Morgan Miller" userId="4e7f1809-4b84-4880-97da-aa802892274f" providerId="ADAL" clId="{6C0263C6-6730-4B10-9805-88F6F4903195}" dt="2023-12-18T18:23:41.626" v="1874" actId="478"/>
          <ac:spMkLst>
            <pc:docMk/>
            <pc:sldMk cId="3152476767" sldId="652"/>
            <ac:spMk id="30" creationId="{4B64C761-AB9B-5C55-053D-2B2D06DCC207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1" creationId="{5EE87811-007E-0045-5957-5B5B0F799F50}"/>
          </ac:spMkLst>
        </pc:spChg>
        <pc:spChg chg="mod">
          <ac:chgData name="Morgan Miller" userId="4e7f1809-4b84-4880-97da-aa802892274f" providerId="ADAL" clId="{6C0263C6-6730-4B10-9805-88F6F4903195}" dt="2023-12-18T18:32:08.024" v="2515" actId="1076"/>
          <ac:spMkLst>
            <pc:docMk/>
            <pc:sldMk cId="3152476767" sldId="652"/>
            <ac:spMk id="32" creationId="{F3FE75FB-A550-7B77-8141-7E80B6A7E34A}"/>
          </ac:spMkLst>
        </pc:spChg>
        <pc:picChg chg="del">
          <ac:chgData name="Morgan Miller" userId="4e7f1809-4b84-4880-97da-aa802892274f" providerId="ADAL" clId="{6C0263C6-6730-4B10-9805-88F6F4903195}" dt="2023-12-18T18:23:39.290" v="1872" actId="478"/>
          <ac:picMkLst>
            <pc:docMk/>
            <pc:sldMk cId="3152476767" sldId="652"/>
            <ac:picMk id="4" creationId="{9F0F644F-663A-07FC-C08A-3DDED0F83915}"/>
          </ac:picMkLst>
        </pc:picChg>
        <pc:picChg chg="add del">
          <ac:chgData name="Morgan Miller" userId="4e7f1809-4b84-4880-97da-aa802892274f" providerId="ADAL" clId="{6C0263C6-6730-4B10-9805-88F6F4903195}" dt="2023-12-18T18:30:25.462" v="2445" actId="478"/>
          <ac:picMkLst>
            <pc:docMk/>
            <pc:sldMk cId="3152476767" sldId="652"/>
            <ac:picMk id="7" creationId="{BCAF80E4-9608-BCA4-A3F8-FBC75363521D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9" creationId="{5EAE0B6B-F133-22D7-C43A-28C68DBBFC2F}"/>
          </ac:picMkLst>
        </pc:picChg>
        <pc:picChg chg="add mod">
          <ac:chgData name="Morgan Miller" userId="4e7f1809-4b84-4880-97da-aa802892274f" providerId="ADAL" clId="{6C0263C6-6730-4B10-9805-88F6F4903195}" dt="2023-12-18T18:32:11.987" v="2516" actId="1076"/>
          <ac:picMkLst>
            <pc:docMk/>
            <pc:sldMk cId="3152476767" sldId="652"/>
            <ac:picMk id="10" creationId="{43D115AA-D68F-988F-FFBE-434643DD8642}"/>
          </ac:picMkLst>
        </pc:picChg>
        <pc:picChg chg="add mod">
          <ac:chgData name="Morgan Miller" userId="4e7f1809-4b84-4880-97da-aa802892274f" providerId="ADAL" clId="{6C0263C6-6730-4B10-9805-88F6F4903195}" dt="2023-12-18T18:32:18.940" v="2519" actId="14100"/>
          <ac:picMkLst>
            <pc:docMk/>
            <pc:sldMk cId="3152476767" sldId="652"/>
            <ac:picMk id="13" creationId="{48D8CE5E-9C37-189F-8355-5D1A65DC3CFA}"/>
          </ac:picMkLst>
        </pc:picChg>
        <pc:picChg chg="mod">
          <ac:chgData name="Morgan Miller" userId="4e7f1809-4b84-4880-97da-aa802892274f" providerId="ADAL" clId="{6C0263C6-6730-4B10-9805-88F6F4903195}" dt="2023-12-18T18:32:08.024" v="2515" actId="1076"/>
          <ac:picMkLst>
            <pc:docMk/>
            <pc:sldMk cId="3152476767" sldId="652"/>
            <ac:picMk id="2050" creationId="{DCCC1C17-F773-CC19-D478-1B84F99E5481}"/>
          </ac:picMkLst>
        </pc:picChg>
        <pc:cxnChg chg="del">
          <ac:chgData name="Morgan Miller" userId="4e7f1809-4b84-4880-97da-aa802892274f" providerId="ADAL" clId="{6C0263C6-6730-4B10-9805-88F6F4903195}" dt="2023-12-18T18:23:42.375" v="1875" actId="478"/>
          <ac:cxnSpMkLst>
            <pc:docMk/>
            <pc:sldMk cId="3152476767" sldId="652"/>
            <ac:cxnSpMk id="6" creationId="{CB2C69BB-3B88-F93D-33EF-6EF20DD4023D}"/>
          </ac:cxnSpMkLst>
        </pc:cxnChg>
        <pc:cxnChg chg="add mod">
          <ac:chgData name="Morgan Miller" userId="4e7f1809-4b84-4880-97da-aa802892274f" providerId="ADAL" clId="{6C0263C6-6730-4B10-9805-88F6F4903195}" dt="2023-12-18T18:32:14.319" v="2517" actId="1076"/>
          <ac:cxnSpMkLst>
            <pc:docMk/>
            <pc:sldMk cId="3152476767" sldId="652"/>
            <ac:cxnSpMk id="11" creationId="{683FB2CC-584F-320D-37C5-54C51BBCA259}"/>
          </ac:cxnSpMkLst>
        </pc:cxnChg>
        <pc:cxnChg chg="add mod">
          <ac:chgData name="Morgan Miller" userId="4e7f1809-4b84-4880-97da-aa802892274f" providerId="ADAL" clId="{6C0263C6-6730-4B10-9805-88F6F4903195}" dt="2023-12-18T18:32:23.638" v="2521" actId="1076"/>
          <ac:cxnSpMkLst>
            <pc:docMk/>
            <pc:sldMk cId="3152476767" sldId="652"/>
            <ac:cxnSpMk id="14" creationId="{B23D930D-6EC9-3BE3-F3EB-2FCDB9B7D838}"/>
          </ac:cxnSpMkLst>
        </pc:cxnChg>
      </pc:sldChg>
    </pc:docChg>
  </pc:docChgLst>
  <pc:docChgLst>
    <pc:chgData name="Morgan Miller" userId="4e7f1809-4b84-4880-97da-aa802892274f" providerId="ADAL" clId="{FD6F4FBD-F2FB-4552-BE64-5E94CA647F13}"/>
    <pc:docChg chg="undo custSel addSld modSld">
      <pc:chgData name="Morgan Miller" userId="4e7f1809-4b84-4880-97da-aa802892274f" providerId="ADAL" clId="{FD6F4FBD-F2FB-4552-BE64-5E94CA647F13}" dt="2024-01-04T18:51:34.871" v="447" actId="1076"/>
      <pc:docMkLst>
        <pc:docMk/>
      </pc:docMkLst>
      <pc:sldChg chg="addSp delSp modSp mod">
        <pc:chgData name="Morgan Miller" userId="4e7f1809-4b84-4880-97da-aa802892274f" providerId="ADAL" clId="{FD6F4FBD-F2FB-4552-BE64-5E94CA647F13}" dt="2024-01-04T18:51:34.871" v="447" actId="1076"/>
        <pc:sldMkLst>
          <pc:docMk/>
          <pc:sldMk cId="3264566659" sldId="647"/>
        </pc:sldMkLst>
        <pc:spChg chg="mod">
          <ac:chgData name="Morgan Miller" userId="4e7f1809-4b84-4880-97da-aa802892274f" providerId="ADAL" clId="{FD6F4FBD-F2FB-4552-BE64-5E94CA647F13}" dt="2024-01-04T16:03:49.374" v="133" actId="255"/>
          <ac:spMkLst>
            <pc:docMk/>
            <pc:sldMk cId="3264566659" sldId="647"/>
            <ac:spMk id="2" creationId="{0046426E-F6F6-4A7C-9181-8C3090996261}"/>
          </ac:spMkLst>
        </pc:spChg>
        <pc:spChg chg="mod">
          <ac:chgData name="Morgan Miller" userId="4e7f1809-4b84-4880-97da-aa802892274f" providerId="ADAL" clId="{FD6F4FBD-F2FB-4552-BE64-5E94CA647F13}" dt="2024-01-04T18:51:21.133" v="444" actId="20577"/>
          <ac:spMkLst>
            <pc:docMk/>
            <pc:sldMk cId="3264566659" sldId="647"/>
            <ac:spMk id="5" creationId="{0E19797D-8A74-F7A2-B94C-8687111B4B42}"/>
          </ac:spMkLst>
        </pc:spChg>
        <pc:spChg chg="mod ord">
          <ac:chgData name="Morgan Miller" userId="4e7f1809-4b84-4880-97da-aa802892274f" providerId="ADAL" clId="{FD6F4FBD-F2FB-4552-BE64-5E94CA647F13}" dt="2024-01-04T18:50:38.425" v="372" actId="166"/>
          <ac:spMkLst>
            <pc:docMk/>
            <pc:sldMk cId="3264566659" sldId="647"/>
            <ac:spMk id="30" creationId="{4B64C761-AB9B-5C55-053D-2B2D06DCC207}"/>
          </ac:spMkLst>
        </pc:spChg>
        <pc:picChg chg="add mod">
          <ac:chgData name="Morgan Miller" userId="4e7f1809-4b84-4880-97da-aa802892274f" providerId="ADAL" clId="{FD6F4FBD-F2FB-4552-BE64-5E94CA647F13}" dt="2024-01-04T18:50:31.106" v="370" actId="1076"/>
          <ac:picMkLst>
            <pc:docMk/>
            <pc:sldMk cId="3264566659" sldId="647"/>
            <ac:picMk id="4" creationId="{6D48E5F5-6C7B-E6A0-0BC6-EB172C476E11}"/>
          </ac:picMkLst>
        </pc:picChg>
        <pc:picChg chg="del">
          <ac:chgData name="Morgan Miller" userId="4e7f1809-4b84-4880-97da-aa802892274f" providerId="ADAL" clId="{FD6F4FBD-F2FB-4552-BE64-5E94CA647F13}" dt="2024-01-04T18:50:25.671" v="366" actId="478"/>
          <ac:picMkLst>
            <pc:docMk/>
            <pc:sldMk cId="3264566659" sldId="647"/>
            <ac:picMk id="27" creationId="{0F061048-7FB9-3DDA-4F2D-E8D072887AAF}"/>
          </ac:picMkLst>
        </pc:picChg>
        <pc:cxnChg chg="add mod">
          <ac:chgData name="Morgan Miller" userId="4e7f1809-4b84-4880-97da-aa802892274f" providerId="ADAL" clId="{FD6F4FBD-F2FB-4552-BE64-5E94CA647F13}" dt="2024-01-04T18:51:34.871" v="447" actId="1076"/>
          <ac:cxnSpMkLst>
            <pc:docMk/>
            <pc:sldMk cId="3264566659" sldId="647"/>
            <ac:cxnSpMk id="6" creationId="{53E24026-2319-7F36-3A8E-2878282AB428}"/>
          </ac:cxnSpMkLst>
        </pc:cxnChg>
      </pc:sldChg>
      <pc:sldChg chg="addSp delSp modSp mod">
        <pc:chgData name="Morgan Miller" userId="4e7f1809-4b84-4880-97da-aa802892274f" providerId="ADAL" clId="{FD6F4FBD-F2FB-4552-BE64-5E94CA647F13}" dt="2024-01-04T16:07:37.401" v="364" actId="1035"/>
        <pc:sldMkLst>
          <pc:docMk/>
          <pc:sldMk cId="3674452478" sldId="650"/>
        </pc:sldMkLst>
        <pc:spChg chg="mod">
          <ac:chgData name="Morgan Miller" userId="4e7f1809-4b84-4880-97da-aa802892274f" providerId="ADAL" clId="{FD6F4FBD-F2FB-4552-BE64-5E94CA647F13}" dt="2024-01-04T16:03:28.849" v="126" actId="255"/>
          <ac:spMkLst>
            <pc:docMk/>
            <pc:sldMk cId="3674452478" sldId="650"/>
            <ac:spMk id="2" creationId="{0046426E-F6F6-4A7C-9181-8C3090996261}"/>
          </ac:spMkLst>
        </pc:spChg>
        <pc:spChg chg="mod">
          <ac:chgData name="Morgan Miller" userId="4e7f1809-4b84-4880-97da-aa802892274f" providerId="ADAL" clId="{FD6F4FBD-F2FB-4552-BE64-5E94CA647F13}" dt="2024-01-04T16:07:18.551" v="356" actId="20577"/>
          <ac:spMkLst>
            <pc:docMk/>
            <pc:sldMk cId="3674452478" sldId="650"/>
            <ac:spMk id="5" creationId="{0E19797D-8A74-F7A2-B94C-8687111B4B42}"/>
          </ac:spMkLst>
        </pc:spChg>
        <pc:spChg chg="mod ord">
          <ac:chgData name="Morgan Miller" userId="4e7f1809-4b84-4880-97da-aa802892274f" providerId="ADAL" clId="{FD6F4FBD-F2FB-4552-BE64-5E94CA647F13}" dt="2024-01-04T16:05:58.014" v="212" actId="166"/>
          <ac:spMkLst>
            <pc:docMk/>
            <pc:sldMk cId="3674452478" sldId="650"/>
            <ac:spMk id="15" creationId="{B0670337-5489-658C-CEE1-C7A0D08156CC}"/>
          </ac:spMkLst>
        </pc:spChg>
        <pc:spChg chg="ord">
          <ac:chgData name="Morgan Miller" userId="4e7f1809-4b84-4880-97da-aa802892274f" providerId="ADAL" clId="{FD6F4FBD-F2FB-4552-BE64-5E94CA647F13}" dt="2024-01-04T16:06:34.584" v="219" actId="166"/>
          <ac:spMkLst>
            <pc:docMk/>
            <pc:sldMk cId="3674452478" sldId="650"/>
            <ac:spMk id="18" creationId="{48A3387F-16C4-7CE7-2B0C-14B1E5D6A347}"/>
          </ac:spMkLst>
        </pc:spChg>
        <pc:spChg chg="del">
          <ac:chgData name="Morgan Miller" userId="4e7f1809-4b84-4880-97da-aa802892274f" providerId="ADAL" clId="{FD6F4FBD-F2FB-4552-BE64-5E94CA647F13}" dt="2024-01-04T16:07:21.072" v="357" actId="478"/>
          <ac:spMkLst>
            <pc:docMk/>
            <pc:sldMk cId="3674452478" sldId="650"/>
            <ac:spMk id="19" creationId="{AC25EEA2-3328-022F-9292-E6DCEC80C66E}"/>
          </ac:spMkLst>
        </pc:spChg>
        <pc:picChg chg="add del">
          <ac:chgData name="Morgan Miller" userId="4e7f1809-4b84-4880-97da-aa802892274f" providerId="ADAL" clId="{FD6F4FBD-F2FB-4552-BE64-5E94CA647F13}" dt="2024-01-04T16:05:19.283" v="167" actId="478"/>
          <ac:picMkLst>
            <pc:docMk/>
            <pc:sldMk cId="3674452478" sldId="650"/>
            <ac:picMk id="4" creationId="{771A2214-F4B7-7CF5-6FF1-A09A87015F29}"/>
          </ac:picMkLst>
        </pc:picChg>
        <pc:picChg chg="del">
          <ac:chgData name="Morgan Miller" userId="4e7f1809-4b84-4880-97da-aa802892274f" providerId="ADAL" clId="{FD6F4FBD-F2FB-4552-BE64-5E94CA647F13}" dt="2024-01-04T15:50:10.917" v="1" actId="478"/>
          <ac:picMkLst>
            <pc:docMk/>
            <pc:sldMk cId="3674452478" sldId="650"/>
            <ac:picMk id="7" creationId="{8C9AFDAF-9A31-4851-893E-EFD4979BECD7}"/>
          </ac:picMkLst>
        </pc:picChg>
        <pc:picChg chg="add mod">
          <ac:chgData name="Morgan Miller" userId="4e7f1809-4b84-4880-97da-aa802892274f" providerId="ADAL" clId="{FD6F4FBD-F2FB-4552-BE64-5E94CA647F13}" dt="2024-01-04T16:05:59.490" v="213" actId="1076"/>
          <ac:picMkLst>
            <pc:docMk/>
            <pc:sldMk cId="3674452478" sldId="650"/>
            <ac:picMk id="9" creationId="{6EF0F0A1-4D33-885D-BCF2-E6DCBDED58EA}"/>
          </ac:picMkLst>
        </pc:picChg>
        <pc:picChg chg="add mod">
          <ac:chgData name="Morgan Miller" userId="4e7f1809-4b84-4880-97da-aa802892274f" providerId="ADAL" clId="{FD6F4FBD-F2FB-4552-BE64-5E94CA647F13}" dt="2024-01-04T16:06:30.256" v="218" actId="1076"/>
          <ac:picMkLst>
            <pc:docMk/>
            <pc:sldMk cId="3674452478" sldId="650"/>
            <ac:picMk id="11" creationId="{7F1C5D2B-F6E5-5727-AB73-3C882F7CC23A}"/>
          </ac:picMkLst>
        </pc:picChg>
        <pc:picChg chg="del">
          <ac:chgData name="Morgan Miller" userId="4e7f1809-4b84-4880-97da-aa802892274f" providerId="ADAL" clId="{FD6F4FBD-F2FB-4552-BE64-5E94CA647F13}" dt="2024-01-04T15:50:11.392" v="2" actId="478"/>
          <ac:picMkLst>
            <pc:docMk/>
            <pc:sldMk cId="3674452478" sldId="650"/>
            <ac:picMk id="12" creationId="{EE157677-4625-4D89-848A-F258B2482B38}"/>
          </ac:picMkLst>
        </pc:picChg>
        <pc:picChg chg="del">
          <ac:chgData name="Morgan Miller" userId="4e7f1809-4b84-4880-97da-aa802892274f" providerId="ADAL" clId="{FD6F4FBD-F2FB-4552-BE64-5E94CA647F13}" dt="2024-01-04T15:50:12.607" v="4" actId="478"/>
          <ac:picMkLst>
            <pc:docMk/>
            <pc:sldMk cId="3674452478" sldId="650"/>
            <ac:picMk id="13" creationId="{8BB8562B-20E5-7F8C-5B4C-585A8ABAE0B3}"/>
          </ac:picMkLst>
        </pc:picChg>
        <pc:picChg chg="del">
          <ac:chgData name="Morgan Miller" userId="4e7f1809-4b84-4880-97da-aa802892274f" providerId="ADAL" clId="{FD6F4FBD-F2FB-4552-BE64-5E94CA647F13}" dt="2024-01-04T15:50:12.041" v="3" actId="478"/>
          <ac:picMkLst>
            <pc:docMk/>
            <pc:sldMk cId="3674452478" sldId="650"/>
            <ac:picMk id="16" creationId="{A8B5B50D-1BAA-4E04-92DE-D5B47F5D4C58}"/>
          </ac:picMkLst>
        </pc:picChg>
        <pc:cxnChg chg="del">
          <ac:chgData name="Morgan Miller" userId="4e7f1809-4b84-4880-97da-aa802892274f" providerId="ADAL" clId="{FD6F4FBD-F2FB-4552-BE64-5E94CA647F13}" dt="2024-01-04T15:50:13.647" v="5" actId="478"/>
          <ac:cxnSpMkLst>
            <pc:docMk/>
            <pc:sldMk cId="3674452478" sldId="650"/>
            <ac:cxnSpMk id="14" creationId="{121DD424-5744-4119-999A-9C2099F3AB08}"/>
          </ac:cxnSpMkLst>
        </pc:cxnChg>
        <pc:cxnChg chg="del">
          <ac:chgData name="Morgan Miller" userId="4e7f1809-4b84-4880-97da-aa802892274f" providerId="ADAL" clId="{FD6F4FBD-F2FB-4552-BE64-5E94CA647F13}" dt="2024-01-04T15:50:14.690" v="6" actId="478"/>
          <ac:cxnSpMkLst>
            <pc:docMk/>
            <pc:sldMk cId="3674452478" sldId="650"/>
            <ac:cxnSpMk id="17" creationId="{0AD74C9E-E096-4739-896C-DCFCEFFFAD65}"/>
          </ac:cxnSpMkLst>
        </pc:cxnChg>
        <pc:cxnChg chg="add mod">
          <ac:chgData name="Morgan Miller" userId="4e7f1809-4b84-4880-97da-aa802892274f" providerId="ADAL" clId="{FD6F4FBD-F2FB-4552-BE64-5E94CA647F13}" dt="2024-01-04T16:07:30.363" v="359" actId="1076"/>
          <ac:cxnSpMkLst>
            <pc:docMk/>
            <pc:sldMk cId="3674452478" sldId="650"/>
            <ac:cxnSpMk id="20" creationId="{768EA832-15A9-87B2-25EE-0CECF812123D}"/>
          </ac:cxnSpMkLst>
        </pc:cxnChg>
        <pc:cxnChg chg="add mod">
          <ac:chgData name="Morgan Miller" userId="4e7f1809-4b84-4880-97da-aa802892274f" providerId="ADAL" clId="{FD6F4FBD-F2FB-4552-BE64-5E94CA647F13}" dt="2024-01-04T16:07:37.401" v="364" actId="1035"/>
          <ac:cxnSpMkLst>
            <pc:docMk/>
            <pc:sldMk cId="3674452478" sldId="650"/>
            <ac:cxnSpMk id="21" creationId="{28336178-F018-4BDC-5E4B-709DB0C3270E}"/>
          </ac:cxnSpMkLst>
        </pc:cxnChg>
      </pc:sldChg>
      <pc:sldChg chg="modSp mod">
        <pc:chgData name="Morgan Miller" userId="4e7f1809-4b84-4880-97da-aa802892274f" providerId="ADAL" clId="{FD6F4FBD-F2FB-4552-BE64-5E94CA647F13}" dt="2024-01-04T16:04:02.576" v="149" actId="255"/>
        <pc:sldMkLst>
          <pc:docMk/>
          <pc:sldMk cId="1781803377" sldId="651"/>
        </pc:sldMkLst>
        <pc:spChg chg="mod">
          <ac:chgData name="Morgan Miller" userId="4e7f1809-4b84-4880-97da-aa802892274f" providerId="ADAL" clId="{FD6F4FBD-F2FB-4552-BE64-5E94CA647F13}" dt="2024-01-04T16:04:02.576" v="149" actId="255"/>
          <ac:spMkLst>
            <pc:docMk/>
            <pc:sldMk cId="1781803377" sldId="651"/>
            <ac:spMk id="2" creationId="{0046426E-F6F6-4A7C-9181-8C3090996261}"/>
          </ac:spMkLst>
        </pc:spChg>
      </pc:sldChg>
      <pc:sldChg chg="modSp mod">
        <pc:chgData name="Morgan Miller" userId="4e7f1809-4b84-4880-97da-aa802892274f" providerId="ADAL" clId="{FD6F4FBD-F2FB-4552-BE64-5E94CA647F13}" dt="2024-01-04T16:04:19.714" v="165" actId="255"/>
        <pc:sldMkLst>
          <pc:docMk/>
          <pc:sldMk cId="3152476767" sldId="652"/>
        </pc:sldMkLst>
        <pc:spChg chg="mod">
          <ac:chgData name="Morgan Miller" userId="4e7f1809-4b84-4880-97da-aa802892274f" providerId="ADAL" clId="{FD6F4FBD-F2FB-4552-BE64-5E94CA647F13}" dt="2024-01-04T16:04:19.714" v="165" actId="255"/>
          <ac:spMkLst>
            <pc:docMk/>
            <pc:sldMk cId="3152476767" sldId="652"/>
            <ac:spMk id="2" creationId="{0046426E-F6F6-4A7C-9181-8C3090996261}"/>
          </ac:spMkLst>
        </pc:spChg>
      </pc:sldChg>
      <pc:sldChg chg="modSp add mod">
        <pc:chgData name="Morgan Miller" userId="4e7f1809-4b84-4880-97da-aa802892274f" providerId="ADAL" clId="{FD6F4FBD-F2FB-4552-BE64-5E94CA647F13}" dt="2024-01-04T16:03:38.247" v="129" actId="255"/>
        <pc:sldMkLst>
          <pc:docMk/>
          <pc:sldMk cId="1372990651" sldId="653"/>
        </pc:sldMkLst>
        <pc:spChg chg="mod">
          <ac:chgData name="Morgan Miller" userId="4e7f1809-4b84-4880-97da-aa802892274f" providerId="ADAL" clId="{FD6F4FBD-F2FB-4552-BE64-5E94CA647F13}" dt="2024-01-04T16:03:38.247" v="129" actId="255"/>
          <ac:spMkLst>
            <pc:docMk/>
            <pc:sldMk cId="1372990651" sldId="653"/>
            <ac:spMk id="2" creationId="{0046426E-F6F6-4A7C-9181-8C30909962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1/4/2024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1/4/2024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1/4/2024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1/4/2024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1/4/2024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1/4/2024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4" y="1394070"/>
            <a:ext cx="10160681" cy="1843651"/>
          </a:xfrm>
        </p:spPr>
        <p:txBody>
          <a:bodyPr/>
          <a:lstStyle/>
          <a:p>
            <a:r>
              <a:rPr lang="en-US" dirty="0"/>
              <a:t>Hydrologic Monitoring Fieldwork Instructions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0FED4D-3DAB-6792-D269-9F4ACC4F2D8D}"/>
              </a:ext>
            </a:extLst>
          </p:cNvPr>
          <p:cNvSpPr txBox="1">
            <a:spLocks/>
          </p:cNvSpPr>
          <p:nvPr/>
        </p:nvSpPr>
        <p:spPr>
          <a:xfrm>
            <a:off x="880543" y="3115045"/>
            <a:ext cx="8135937" cy="6279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Purpose of this document is to help prepare staff before going out into the field to collect data at monitoring wells</a:t>
            </a:r>
            <a:endParaRPr lang="en-US" sz="1600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Summary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694833" y="2571385"/>
            <a:ext cx="9163667" cy="314936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Field Maps Application: Map Based. Used to locate well, ability to view historical information, ability to view photos, launch Survey123. 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Survey123: Form Based. Used to collect current site visit information. </a:t>
            </a:r>
          </a:p>
        </p:txBody>
      </p:sp>
      <p:pic>
        <p:nvPicPr>
          <p:cNvPr id="1028" name="Picture 4" descr="Field Data Collection App for Mobile Workers | ArcGIS Field Maps">
            <a:extLst>
              <a:ext uri="{FF2B5EF4-FFF2-40B4-BE49-F238E27FC236}">
                <a16:creationId xmlns:a16="http://schemas.microsoft.com/office/drawing/2014/main" id="{EC5374A0-2D17-A2ED-EEDA-FFA0FA1A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2" y="219406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cGIS Survey123">
            <a:extLst>
              <a:ext uri="{FF2B5EF4-FFF2-40B4-BE49-F238E27FC236}">
                <a16:creationId xmlns:a16="http://schemas.microsoft.com/office/drawing/2014/main" id="{4ADBF80A-5D15-AF75-9B93-84004A18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51" y="3692644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Update Survey123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Survey123 to the 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‘Updates available’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refresh button or ‘Download updates’ to get the latest version of the survey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0F0A1-4D33-885D-BCF2-E6DCBDED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4" y="3814472"/>
            <a:ext cx="2299669" cy="27143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634127" y="363767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C5D2B-F6E5-5727-AB73-3C882F7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58" y="3814471"/>
            <a:ext cx="2140543" cy="2714364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A832-15A9-87B2-25EE-0CECF812123D}"/>
              </a:ext>
            </a:extLst>
          </p:cNvPr>
          <p:cNvCxnSpPr>
            <a:cxnSpLocks/>
          </p:cNvCxnSpPr>
          <p:nvPr/>
        </p:nvCxnSpPr>
        <p:spPr>
          <a:xfrm flipH="1">
            <a:off x="5892702" y="4930285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336178-F018-4BDC-5E4B-709DB0C3270E}"/>
              </a:ext>
            </a:extLst>
          </p:cNvPr>
          <p:cNvCxnSpPr>
            <a:cxnSpLocks/>
          </p:cNvCxnSpPr>
          <p:nvPr/>
        </p:nvCxnSpPr>
        <p:spPr>
          <a:xfrm flipH="1">
            <a:off x="5561886" y="6385859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9AFDAF-9A31-4851-893E-EFD4979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8" y="4529812"/>
            <a:ext cx="2738863" cy="1945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Load Locations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load the locations in Survey123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‘NW Florida Hydrologic Field Form’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‘Refresh’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70" y="4054348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8613393" y="646246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8562B-20E5-7F8C-5B4C-585A8ABA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87" y="3991271"/>
            <a:ext cx="1841720" cy="26506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25EEA2-3328-022F-9292-E6DCEC80C66E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2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Field Maps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10961947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Field Maps application via your task bar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the map called ‘Hydrologic Monitoring Field Collection (Field Maps)’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the offline </a:t>
            </a:r>
            <a:r>
              <a:rPr lang="en-US" sz="1800" dirty="0" err="1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basemap</a:t>
            </a: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called ‘Offline Area’ if no signal is available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Once the map opens, zoom into the location of interest on the map and select the point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View any historical field visits, Measuring Point photos etc.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‘Submit New Field  Visit’ (Survey123 will launch)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21DB38-1A74-102B-92BF-5D641F73B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4127" y="3876997"/>
            <a:ext cx="4039009" cy="270141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4E0721-D009-2C83-9ED4-C65558DFD962}"/>
              </a:ext>
            </a:extLst>
          </p:cNvPr>
          <p:cNvCxnSpPr>
            <a:cxnSpLocks/>
          </p:cNvCxnSpPr>
          <p:nvPr/>
        </p:nvCxnSpPr>
        <p:spPr>
          <a:xfrm>
            <a:off x="10515600" y="5591866"/>
            <a:ext cx="46781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0B74C66-6222-6671-2BDE-CC138601A2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48" r="22617"/>
          <a:stretch/>
        </p:blipFill>
        <p:spPr>
          <a:xfrm>
            <a:off x="418864" y="4971936"/>
            <a:ext cx="3006517" cy="1386433"/>
          </a:xfrm>
          <a:prstGeom prst="rect">
            <a:avLst/>
          </a:prstGeom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207763" y="468941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7607122" y="37001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7844718" y="618157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48E5F5-6C7B-E6A0-0BC6-EB172C476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651" y="4634437"/>
            <a:ext cx="3364804" cy="1900729"/>
          </a:xfrm>
          <a:prstGeom prst="rect">
            <a:avLst/>
          </a:prstGeom>
        </p:spPr>
      </p:pic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3777820" y="44576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E24026-2319-7F36-3A8E-2878282AB428}"/>
              </a:ext>
            </a:extLst>
          </p:cNvPr>
          <p:cNvCxnSpPr>
            <a:cxnSpLocks/>
          </p:cNvCxnSpPr>
          <p:nvPr/>
        </p:nvCxnSpPr>
        <p:spPr>
          <a:xfrm>
            <a:off x="3585153" y="6194623"/>
            <a:ext cx="546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566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How to Use Survey123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From Step 6 on previous slide, Survey for location will automatically open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Scroll through the form and complete the sections. Make sure to fill in all required questions marked with an </a:t>
            </a:r>
            <a:r>
              <a:rPr lang="en-US" sz="1800" dirty="0">
                <a:solidFill>
                  <a:srgbClr val="FF0000">
                    <a:alpha val="60000"/>
                  </a:srgb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*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Submit the form via the checkmark on the lower right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0F644F-663A-07FC-C08A-3DDED0F8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735" y="3192037"/>
            <a:ext cx="2436395" cy="3060441"/>
          </a:xfrm>
          <a:prstGeom prst="rect">
            <a:avLst/>
          </a:prstGeom>
        </p:spPr>
      </p:pic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3393BEA2-4704-4A86-B97D-18BC2A158787}"/>
              </a:ext>
            </a:extLst>
          </p:cNvPr>
          <p:cNvSpPr/>
          <p:nvPr/>
        </p:nvSpPr>
        <p:spPr>
          <a:xfrm>
            <a:off x="7799937" y="30152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B64C761-AB9B-5C55-053D-2B2D06DCC207}"/>
              </a:ext>
            </a:extLst>
          </p:cNvPr>
          <p:cNvSpPr/>
          <p:nvPr/>
        </p:nvSpPr>
        <p:spPr>
          <a:xfrm>
            <a:off x="9802684" y="595164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2C69BB-3B88-F93D-33EF-6EF20DD4023D}"/>
              </a:ext>
            </a:extLst>
          </p:cNvPr>
          <p:cNvCxnSpPr>
            <a:cxnSpLocks/>
          </p:cNvCxnSpPr>
          <p:nvPr/>
        </p:nvCxnSpPr>
        <p:spPr>
          <a:xfrm flipH="1">
            <a:off x="10413130" y="6192367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0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Options for Saving Survey123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Upon clicking the submit checkmark in Survey123 there are a few options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online, you have two options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Send Now – which will send all collected data directly into the database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Save in Outbox – which saves the data locally on the device and allows you to reopen it on the device later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offline, you have one option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Choose Save in Outbox - then once the device is back online send the data to the database.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E0B6B-F133-22D7-C43A-28C68DBB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5" y="4366100"/>
            <a:ext cx="2298679" cy="2279032"/>
          </a:xfrm>
          <a:prstGeom prst="rect">
            <a:avLst/>
          </a:prstGeom>
        </p:spPr>
      </p:pic>
      <p:pic>
        <p:nvPicPr>
          <p:cNvPr id="2050" name="Picture 2" descr="Solved: Unable to Submit Survey while using Cell phone con... - Esri  Community">
            <a:extLst>
              <a:ext uri="{FF2B5EF4-FFF2-40B4-BE49-F238E27FC236}">
                <a16:creationId xmlns:a16="http://schemas.microsoft.com/office/drawing/2014/main" id="{DCCC1C17-F773-CC19-D478-1B84F99E5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60" r="12468" b="14951"/>
          <a:stretch/>
        </p:blipFill>
        <p:spPr bwMode="auto">
          <a:xfrm>
            <a:off x="4835977" y="4515371"/>
            <a:ext cx="2286000" cy="1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4582020" y="436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611759" y="418930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115AA-D68F-988F-FFBE-434643DD8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934" y="3827398"/>
            <a:ext cx="1960167" cy="26684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9132309" y="635626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8CE5E-9C37-189F-8355-5D1A65DC3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3398" y="3819610"/>
            <a:ext cx="1910842" cy="26762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D930D-6EC9-3BE3-F3EB-2FCDB9B7D838}"/>
              </a:ext>
            </a:extLst>
          </p:cNvPr>
          <p:cNvCxnSpPr>
            <a:cxnSpLocks/>
          </p:cNvCxnSpPr>
          <p:nvPr/>
        </p:nvCxnSpPr>
        <p:spPr>
          <a:xfrm flipH="1">
            <a:off x="11523305" y="631748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676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Props1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181</TotalTime>
  <Words>454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Hydrologic Monitoring Fieldwork Instructions</vt:lpstr>
      <vt:lpstr>Summary</vt:lpstr>
      <vt:lpstr>Update Survey123 (Prior to Fieldwork)</vt:lpstr>
      <vt:lpstr>Load Locations (Prior to Fieldwork)</vt:lpstr>
      <vt:lpstr>How to Use Field Maps (In the Field)</vt:lpstr>
      <vt:lpstr>How to Use Survey123 (In the Field)</vt:lpstr>
      <vt:lpstr>Options for Saving Survey123 (In the Field)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Morgan Miller</cp:lastModifiedBy>
  <cp:revision>192</cp:revision>
  <cp:lastPrinted>2022-04-07T16:01:52Z</cp:lastPrinted>
  <dcterms:created xsi:type="dcterms:W3CDTF">2022-03-01T16:31:35Z</dcterms:created>
  <dcterms:modified xsi:type="dcterms:W3CDTF">2024-01-04T18:51:36Z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