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9"/>
  </p:notesMasterIdLst>
  <p:handoutMasterIdLst>
    <p:handoutMasterId r:id="rId20"/>
  </p:handoutMasterIdLst>
  <p:sldIdLst>
    <p:sldId id="646" r:id="rId7"/>
    <p:sldId id="648" r:id="rId8"/>
    <p:sldId id="650" r:id="rId9"/>
    <p:sldId id="653" r:id="rId10"/>
    <p:sldId id="656" r:id="rId11"/>
    <p:sldId id="652" r:id="rId12"/>
    <p:sldId id="658" r:id="rId13"/>
    <p:sldId id="659" r:id="rId14"/>
    <p:sldId id="655" r:id="rId15"/>
    <p:sldId id="657" r:id="rId16"/>
    <p:sldId id="651" r:id="rId17"/>
    <p:sldId id="647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B95A9-BD1A-4776-AC5F-FF844BC1DEEE}" v="163" dt="2024-03-18T15:36:0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Miller" userId="4e7f1809-4b84-4880-97da-aa802892274f" providerId="ADAL" clId="{6C0263C6-6730-4B10-9805-88F6F4903195}"/>
    <pc:docChg chg="undo custSel addSld delSld modSld sldOrd">
      <pc:chgData name="Morgan Miller" userId="4e7f1809-4b84-4880-97da-aa802892274f" providerId="ADAL" clId="{6C0263C6-6730-4B10-9805-88F6F4903195}" dt="2023-12-18T18:36:58.314" v="2719" actId="20577"/>
      <pc:docMkLst>
        <pc:docMk/>
      </pc:docMkLst>
      <pc:sldChg chg="del">
        <pc:chgData name="Morgan Miller" userId="4e7f1809-4b84-4880-97da-aa802892274f" providerId="ADAL" clId="{6C0263C6-6730-4B10-9805-88F6F4903195}" dt="2023-12-18T16:42:09.005" v="0" actId="47"/>
        <pc:sldMkLst>
          <pc:docMk/>
          <pc:sldMk cId="3440086738" sldId="638"/>
        </pc:sldMkLst>
      </pc:sldChg>
      <pc:sldChg chg="del">
        <pc:chgData name="Morgan Miller" userId="4e7f1809-4b84-4880-97da-aa802892274f" providerId="ADAL" clId="{6C0263C6-6730-4B10-9805-88F6F4903195}" dt="2023-12-18T17:23:42.924" v="1557" actId="47"/>
        <pc:sldMkLst>
          <pc:docMk/>
          <pc:sldMk cId="4067591249" sldId="639"/>
        </pc:sldMkLst>
      </pc:sldChg>
      <pc:sldChg chg="del">
        <pc:chgData name="Morgan Miller" userId="4e7f1809-4b84-4880-97da-aa802892274f" providerId="ADAL" clId="{6C0263C6-6730-4B10-9805-88F6F4903195}" dt="2023-12-18T16:42:11.828" v="1" actId="47"/>
        <pc:sldMkLst>
          <pc:docMk/>
          <pc:sldMk cId="4060257455" sldId="640"/>
        </pc:sldMkLst>
      </pc:sldChg>
      <pc:sldChg chg="del">
        <pc:chgData name="Morgan Miller" userId="4e7f1809-4b84-4880-97da-aa802892274f" providerId="ADAL" clId="{6C0263C6-6730-4B10-9805-88F6F4903195}" dt="2023-12-18T16:42:12.987" v="2" actId="47"/>
        <pc:sldMkLst>
          <pc:docMk/>
          <pc:sldMk cId="1303848307" sldId="644"/>
        </pc:sldMkLst>
      </pc:sldChg>
      <pc:sldChg chg="del">
        <pc:chgData name="Morgan Miller" userId="4e7f1809-4b84-4880-97da-aa802892274f" providerId="ADAL" clId="{6C0263C6-6730-4B10-9805-88F6F4903195}" dt="2023-12-18T16:42:16.706" v="3" actId="47"/>
        <pc:sldMkLst>
          <pc:docMk/>
          <pc:sldMk cId="248708485" sldId="645"/>
        </pc:sldMkLst>
      </pc:sldChg>
      <pc:sldChg chg="addSp delSp modSp mod">
        <pc:chgData name="Morgan Miller" userId="4e7f1809-4b84-4880-97da-aa802892274f" providerId="ADAL" clId="{6C0263C6-6730-4B10-9805-88F6F4903195}" dt="2023-12-18T16:47:55.139" v="226" actId="1076"/>
        <pc:sldMkLst>
          <pc:docMk/>
          <pc:sldMk cId="1827725845" sldId="646"/>
        </pc:sldMkLst>
        <pc:spChg chg="mod">
          <ac:chgData name="Morgan Miller" userId="4e7f1809-4b84-4880-97da-aa802892274f" providerId="ADAL" clId="{6C0263C6-6730-4B10-9805-88F6F4903195}" dt="2023-12-18T16:47:49.396" v="224" actId="1076"/>
          <ac:spMkLst>
            <pc:docMk/>
            <pc:sldMk cId="1827725845" sldId="646"/>
            <ac:spMk id="2" creationId="{0046426E-F6F6-4A7C-9181-8C3090996261}"/>
          </ac:spMkLst>
        </pc:spChg>
        <pc:spChg chg="add mod">
          <ac:chgData name="Morgan Miller" userId="4e7f1809-4b84-4880-97da-aa802892274f" providerId="ADAL" clId="{6C0263C6-6730-4B10-9805-88F6F4903195}" dt="2023-12-18T16:47:55.139" v="226" actId="1076"/>
          <ac:spMkLst>
            <pc:docMk/>
            <pc:sldMk cId="1827725845" sldId="646"/>
            <ac:spMk id="3" creationId="{830FED4D-3DAB-6792-D269-9F4ACC4F2D8D}"/>
          </ac:spMkLst>
        </pc:spChg>
        <pc:spChg chg="del">
          <ac:chgData name="Morgan Miller" userId="4e7f1809-4b84-4880-97da-aa802892274f" providerId="ADAL" clId="{6C0263C6-6730-4B10-9805-88F6F4903195}" dt="2023-12-18T16:42:58.528" v="16" actId="478"/>
          <ac:spMkLst>
            <pc:docMk/>
            <pc:sldMk cId="1827725845" sldId="646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6:47:42.592" v="221" actId="478"/>
          <ac:spMkLst>
            <pc:docMk/>
            <pc:sldMk cId="1827725845" sldId="646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6:47:44.251" v="222" actId="478"/>
          <ac:spMkLst>
            <pc:docMk/>
            <pc:sldMk cId="1827725845" sldId="646"/>
            <ac:spMk id="8" creationId="{462202EF-F5AA-54F0-2E17-E664B831C9EC}"/>
          </ac:spMkLst>
        </pc:spChg>
        <pc:picChg chg="del">
          <ac:chgData name="Morgan Miller" userId="4e7f1809-4b84-4880-97da-aa802892274f" providerId="ADAL" clId="{6C0263C6-6730-4B10-9805-88F6F4903195}" dt="2023-12-18T16:42:44.183" v="12" actId="478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Miller" userId="4e7f1809-4b84-4880-97da-aa802892274f" providerId="ADAL" clId="{6C0263C6-6730-4B10-9805-88F6F4903195}" dt="2023-12-18T16:42:44.847" v="13" actId="478"/>
          <ac:picMkLst>
            <pc:docMk/>
            <pc:sldMk cId="1827725845" sldId="646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42:46.172" v="14" actId="478"/>
          <ac:picMkLst>
            <pc:docMk/>
            <pc:sldMk cId="1827725845" sldId="646"/>
            <ac:picMk id="16" creationId="{A8B5B50D-1BAA-4E04-92DE-D5B47F5D4C58}"/>
          </ac:picMkLst>
        </pc:picChg>
        <pc:cxnChg chg="del">
          <ac:chgData name="Morgan Miller" userId="4e7f1809-4b84-4880-97da-aa802892274f" providerId="ADAL" clId="{6C0263C6-6730-4B10-9805-88F6F4903195}" dt="2023-12-18T16:42:59.434" v="17" actId="478"/>
          <ac:cxnSpMkLst>
            <pc:docMk/>
            <pc:sldMk cId="1827725845" sldId="646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3:00.369" v="18" actId="478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3:01.251" v="19" actId="478"/>
          <ac:cxnSpMkLst>
            <pc:docMk/>
            <pc:sldMk cId="1827725845" sldId="646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5:05.888" v="2594" actId="20577"/>
        <pc:sldMkLst>
          <pc:docMk/>
          <pc:sldMk cId="3264566659" sldId="647"/>
        </pc:sldMkLst>
        <pc:spChg chg="mod">
          <ac:chgData name="Morgan Miller" userId="4e7f1809-4b84-4880-97da-aa802892274f" providerId="ADAL" clId="{6C0263C6-6730-4B10-9805-88F6F4903195}" dt="2023-12-18T17:24:16.290" v="1575" actId="20577"/>
          <ac:spMkLst>
            <pc:docMk/>
            <pc:sldMk cId="3264566659" sldId="647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3:01.165" v="597" actId="478"/>
          <ac:spMkLst>
            <pc:docMk/>
            <pc:sldMk cId="3264566659" sldId="647"/>
            <ac:spMk id="4" creationId="{0FB3A148-7DE3-D373-5E86-D21FAC307C08}"/>
          </ac:spMkLst>
        </pc:spChg>
        <pc:spChg chg="add del mod">
          <ac:chgData name="Morgan Miller" userId="4e7f1809-4b84-4880-97da-aa802892274f" providerId="ADAL" clId="{6C0263C6-6730-4B10-9805-88F6F4903195}" dt="2023-12-18T18:35:05.888" v="2594" actId="20577"/>
          <ac:spMkLst>
            <pc:docMk/>
            <pc:sldMk cId="3264566659" sldId="647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2:52.327" v="593" actId="478"/>
          <ac:spMkLst>
            <pc:docMk/>
            <pc:sldMk cId="3264566659" sldId="647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7:06:18.538" v="873" actId="478"/>
          <ac:spMkLst>
            <pc:docMk/>
            <pc:sldMk cId="3264566659" sldId="647"/>
            <ac:spMk id="19" creationId="{BEFB682F-457B-D005-EF4B-BBD0BB475C4F}"/>
          </ac:spMkLst>
        </pc:spChg>
        <pc:spChg chg="add mod">
          <ac:chgData name="Morgan Miller" userId="4e7f1809-4b84-4880-97da-aa802892274f" providerId="ADAL" clId="{6C0263C6-6730-4B10-9805-88F6F4903195}" dt="2023-12-18T17:20:21.266" v="1503" actId="20577"/>
          <ac:spMkLst>
            <pc:docMk/>
            <pc:sldMk cId="3264566659" sldId="647"/>
            <ac:spMk id="29" creationId="{3393BEA2-4704-4A86-B97D-18BC2A158787}"/>
          </ac:spMkLst>
        </pc:spChg>
        <pc:spChg chg="add mod">
          <ac:chgData name="Morgan Miller" userId="4e7f1809-4b84-4880-97da-aa802892274f" providerId="ADAL" clId="{6C0263C6-6730-4B10-9805-88F6F4903195}" dt="2023-12-18T17:20:24.721" v="1505" actId="20577"/>
          <ac:spMkLst>
            <pc:docMk/>
            <pc:sldMk cId="3264566659" sldId="647"/>
            <ac:spMk id="30" creationId="{4B64C761-AB9B-5C55-053D-2B2D06DCC207}"/>
          </ac:spMkLst>
        </pc:spChg>
        <pc:spChg chg="add mod">
          <ac:chgData name="Morgan Miller" userId="4e7f1809-4b84-4880-97da-aa802892274f" providerId="ADAL" clId="{6C0263C6-6730-4B10-9805-88F6F4903195}" dt="2023-12-18T17:20:51.722" v="1523" actId="20577"/>
          <ac:spMkLst>
            <pc:docMk/>
            <pc:sldMk cId="3264566659" sldId="647"/>
            <ac:spMk id="31" creationId="{5EE87811-007E-0045-5957-5B5B0F799F50}"/>
          </ac:spMkLst>
        </pc:spChg>
        <pc:spChg chg="add mod">
          <ac:chgData name="Morgan Miller" userId="4e7f1809-4b84-4880-97da-aa802892274f" providerId="ADAL" clId="{6C0263C6-6730-4B10-9805-88F6F4903195}" dt="2023-12-18T17:21:09.323" v="1528" actId="20577"/>
          <ac:spMkLst>
            <pc:docMk/>
            <pc:sldMk cId="3264566659" sldId="647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6:52:41.420" v="585" actId="478"/>
          <ac:picMkLst>
            <pc:docMk/>
            <pc:sldMk cId="3264566659" sldId="647"/>
            <ac:picMk id="7" creationId="{8C9AFDAF-9A31-4851-893E-EFD4979BECD7}"/>
          </ac:picMkLst>
        </pc:picChg>
        <pc:picChg chg="add del mod modCrop">
          <ac:chgData name="Morgan Miller" userId="4e7f1809-4b84-4880-97da-aa802892274f" providerId="ADAL" clId="{6C0263C6-6730-4B10-9805-88F6F4903195}" dt="2023-12-18T17:18:27.601" v="1470" actId="478"/>
          <ac:picMkLst>
            <pc:docMk/>
            <pc:sldMk cId="3264566659" sldId="647"/>
            <ac:picMk id="9" creationId="{1DD97486-ABF0-3CAA-21FC-AFD51FDB5A34}"/>
          </ac:picMkLst>
        </pc:picChg>
        <pc:picChg chg="del">
          <ac:chgData name="Morgan Miller" userId="4e7f1809-4b84-4880-97da-aa802892274f" providerId="ADAL" clId="{6C0263C6-6730-4B10-9805-88F6F4903195}" dt="2023-12-18T16:52:42.696" v="587" actId="478"/>
          <ac:picMkLst>
            <pc:docMk/>
            <pc:sldMk cId="3264566659" sldId="647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52:43.906" v="589" actId="478"/>
          <ac:picMkLst>
            <pc:docMk/>
            <pc:sldMk cId="3264566659" sldId="647"/>
            <ac:picMk id="16" creationId="{A8B5B50D-1BAA-4E04-92DE-D5B47F5D4C58}"/>
          </ac:picMkLst>
        </pc:picChg>
        <pc:picChg chg="add mod">
          <ac:chgData name="Morgan Miller" userId="4e7f1809-4b84-4880-97da-aa802892274f" providerId="ADAL" clId="{6C0263C6-6730-4B10-9805-88F6F4903195}" dt="2023-12-18T17:06:09.709" v="870" actId="1076"/>
          <ac:picMkLst>
            <pc:docMk/>
            <pc:sldMk cId="3264566659" sldId="647"/>
            <ac:picMk id="18" creationId="{A621DB38-1A74-102B-92BF-5D641F73B0BB}"/>
          </ac:picMkLst>
        </pc:picChg>
        <pc:picChg chg="add mod modCrop">
          <ac:chgData name="Morgan Miller" userId="4e7f1809-4b84-4880-97da-aa802892274f" providerId="ADAL" clId="{6C0263C6-6730-4B10-9805-88F6F4903195}" dt="2023-12-18T17:18:47.773" v="1478" actId="1076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6C0263C6-6730-4B10-9805-88F6F4903195}" dt="2023-12-18T17:19:22.435" v="1485" actId="1076"/>
          <ac:picMkLst>
            <pc:docMk/>
            <pc:sldMk cId="3264566659" sldId="647"/>
            <ac:picMk id="27" creationId="{0F061048-7FB9-3DDA-4F2D-E8D072887AAF}"/>
          </ac:picMkLst>
        </pc:picChg>
        <pc:cxnChg chg="add del mod ord">
          <ac:chgData name="Morgan Miller" userId="4e7f1809-4b84-4880-97da-aa802892274f" providerId="ADAL" clId="{6C0263C6-6730-4B10-9805-88F6F4903195}" dt="2023-12-18T17:19:26.196" v="1487" actId="478"/>
          <ac:cxnSpMkLst>
            <pc:docMk/>
            <pc:sldMk cId="3264566659" sldId="647"/>
            <ac:cxnSpMk id="10" creationId="{F1A9FE1E-83BA-91D5-9D56-0E43C767865F}"/>
          </ac:cxnSpMkLst>
        </pc:cxnChg>
        <pc:cxnChg chg="del">
          <ac:chgData name="Morgan Miller" userId="4e7f1809-4b84-4880-97da-aa802892274f" providerId="ADAL" clId="{6C0263C6-6730-4B10-9805-88F6F4903195}" dt="2023-12-18T16:52:42.335" v="586" actId="478"/>
          <ac:cxnSpMkLst>
            <pc:docMk/>
            <pc:sldMk cId="3264566659" sldId="647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52:43.553" v="588" actId="478"/>
          <ac:cxnSpMkLst>
            <pc:docMk/>
            <pc:sldMk cId="3264566659" sldId="647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52:44.700" v="590" actId="478"/>
          <ac:cxnSpMkLst>
            <pc:docMk/>
            <pc:sldMk cId="3264566659" sldId="647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6C0263C6-6730-4B10-9805-88F6F4903195}" dt="2023-12-18T17:06:23.857" v="876" actId="14100"/>
          <ac:cxnSpMkLst>
            <pc:docMk/>
            <pc:sldMk cId="3264566659" sldId="647"/>
            <ac:cxnSpMk id="20" creationId="{2D4E0721-D009-2C83-9ED4-C65558DFD962}"/>
          </ac:cxnSpMkLst>
        </pc:cxnChg>
        <pc:cxnChg chg="add del mod">
          <ac:chgData name="Morgan Miller" userId="4e7f1809-4b84-4880-97da-aa802892274f" providerId="ADAL" clId="{6C0263C6-6730-4B10-9805-88F6F4903195}" dt="2023-12-18T17:21:01.662" v="1525" actId="478"/>
          <ac:cxnSpMkLst>
            <pc:docMk/>
            <pc:sldMk cId="3264566659" sldId="647"/>
            <ac:cxnSpMk id="22" creationId="{6DEC56BE-9A2F-8BAC-628D-450226F2E113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7:15:41.072" v="1359" actId="255"/>
        <pc:sldMkLst>
          <pc:docMk/>
          <pc:sldMk cId="3873954031" sldId="648"/>
        </pc:sldMkLst>
        <pc:spChg chg="mod">
          <ac:chgData name="Morgan Miller" userId="4e7f1809-4b84-4880-97da-aa802892274f" providerId="ADAL" clId="{6C0263C6-6730-4B10-9805-88F6F4903195}" dt="2023-12-18T17:15:41.072" v="1359" actId="255"/>
          <ac:spMkLst>
            <pc:docMk/>
            <pc:sldMk cId="3873954031" sldId="648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0:23.458" v="451" actId="478"/>
          <ac:spMkLst>
            <pc:docMk/>
            <pc:sldMk cId="3873954031" sldId="648"/>
            <ac:spMk id="3" creationId="{DF184A9C-7026-1036-2E9B-13F1DF1C9301}"/>
          </ac:spMkLst>
        </pc:spChg>
        <pc:spChg chg="mod">
          <ac:chgData name="Morgan Miller" userId="4e7f1809-4b84-4880-97da-aa802892274f" providerId="ADAL" clId="{6C0263C6-6730-4B10-9805-88F6F4903195}" dt="2023-12-18T16:52:01.929" v="532" actId="20577"/>
          <ac:spMkLst>
            <pc:docMk/>
            <pc:sldMk cId="3873954031" sldId="648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0:09.861" v="445" actId="478"/>
          <ac:spMkLst>
            <pc:docMk/>
            <pc:sldMk cId="3873954031" sldId="648"/>
            <ac:spMk id="6" creationId="{7FCEDA55-9CB7-4D68-2CA7-43461C22C607}"/>
          </ac:spMkLst>
        </pc:spChg>
        <pc:picChg chg="add del mod">
          <ac:chgData name="Morgan Miller" userId="4e7f1809-4b84-4880-97da-aa802892274f" providerId="ADAL" clId="{6C0263C6-6730-4B10-9805-88F6F4903195}" dt="2023-12-18T16:50:09.861" v="445" actId="478"/>
          <ac:picMkLst>
            <pc:docMk/>
            <pc:sldMk cId="3873954031" sldId="648"/>
            <ac:picMk id="1026" creationId="{90F8895B-16D3-EEFB-1E0A-2846D9189B4D}"/>
          </ac:picMkLst>
        </pc:picChg>
        <pc:picChg chg="add mod">
          <ac:chgData name="Morgan Miller" userId="4e7f1809-4b84-4880-97da-aa802892274f" providerId="ADAL" clId="{6C0263C6-6730-4B10-9805-88F6F4903195}" dt="2023-12-18T16:51:58.067" v="530" actId="1076"/>
          <ac:picMkLst>
            <pc:docMk/>
            <pc:sldMk cId="3873954031" sldId="648"/>
            <ac:picMk id="1028" creationId="{EC5374A0-2D17-A2ED-EEDA-FFA0FA1A5512}"/>
          </ac:picMkLst>
        </pc:picChg>
        <pc:picChg chg="add mod">
          <ac:chgData name="Morgan Miller" userId="4e7f1809-4b84-4880-97da-aa802892274f" providerId="ADAL" clId="{6C0263C6-6730-4B10-9805-88F6F4903195}" dt="2023-12-18T16:52:31.058" v="560" actId="1076"/>
          <ac:picMkLst>
            <pc:docMk/>
            <pc:sldMk cId="3873954031" sldId="648"/>
            <ac:picMk id="1030" creationId="{4ADBF80A-5D15-AF75-9B93-84004A18A9EA}"/>
          </ac:picMkLst>
        </pc:picChg>
        <pc:cxnChg chg="del">
          <ac:chgData name="Morgan Miller" userId="4e7f1809-4b84-4880-97da-aa802892274f" providerId="ADAL" clId="{6C0263C6-6730-4B10-9805-88F6F4903195}" dt="2023-12-18T16:48:03.267" v="227" actId="478"/>
          <ac:cxnSpMkLst>
            <pc:docMk/>
            <pc:sldMk cId="3873954031" sldId="648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8:04.394" v="228" actId="478"/>
          <ac:cxnSpMkLst>
            <pc:docMk/>
            <pc:sldMk cId="3873954031" sldId="648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8:05.201" v="229" actId="478"/>
          <ac:cxnSpMkLst>
            <pc:docMk/>
            <pc:sldMk cId="3873954031" sldId="648"/>
            <ac:cxnSpMk id="17" creationId="{0AD74C9E-E096-4739-896C-DCFCEFFFAD65}"/>
          </ac:cxnSpMkLst>
        </pc:cxnChg>
      </pc:sldChg>
      <pc:sldChg chg="add del">
        <pc:chgData name="Morgan Miller" userId="4e7f1809-4b84-4880-97da-aa802892274f" providerId="ADAL" clId="{6C0263C6-6730-4B10-9805-88F6F4903195}" dt="2023-12-18T17:15:55.249" v="1362" actId="47"/>
        <pc:sldMkLst>
          <pc:docMk/>
          <pc:sldMk cId="2124619615" sldId="649"/>
        </pc:sldMkLst>
      </pc:sldChg>
      <pc:sldChg chg="addSp delSp modSp add mod ord">
        <pc:chgData name="Morgan Miller" userId="4e7f1809-4b84-4880-97da-aa802892274f" providerId="ADAL" clId="{6C0263C6-6730-4B10-9805-88F6F4903195}" dt="2023-12-18T18:34:20.011" v="2590" actId="2711"/>
        <pc:sldMkLst>
          <pc:docMk/>
          <pc:sldMk cId="3674452478" sldId="650"/>
        </pc:sldMkLst>
        <pc:spChg chg="mod">
          <ac:chgData name="Morgan Miller" userId="4e7f1809-4b84-4880-97da-aa802892274f" providerId="ADAL" clId="{6C0263C6-6730-4B10-9805-88F6F4903195}" dt="2023-12-18T18:33:39.711" v="2586" actId="20577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4:20.011" v="2590" actId="2711"/>
          <ac:spMkLst>
            <pc:docMk/>
            <pc:sldMk cId="3674452478" sldId="650"/>
            <ac:spMk id="5" creationId="{0E19797D-8A74-F7A2-B94C-8687111B4B42}"/>
          </ac:spMkLst>
        </pc:spChg>
        <pc:spChg chg="mod">
          <ac:chgData name="Morgan Miller" userId="4e7f1809-4b84-4880-97da-aa802892274f" providerId="ADAL" clId="{6C0263C6-6730-4B10-9805-88F6F4903195}" dt="2023-12-18T17:10:47.749" v="1224" actId="14100"/>
          <ac:spMkLst>
            <pc:docMk/>
            <pc:sldMk cId="3674452478" sldId="650"/>
            <ac:spMk id="6" creationId="{7FCEDA55-9CB7-4D68-2CA7-43461C22C607}"/>
          </ac:spMkLst>
        </pc:spChg>
        <pc:spChg chg="add mod">
          <ac:chgData name="Morgan Miller" userId="4e7f1809-4b84-4880-97da-aa802892274f" providerId="ADAL" clId="{6C0263C6-6730-4B10-9805-88F6F4903195}" dt="2023-12-18T17:23:17.082" v="1547" actId="1076"/>
          <ac:spMkLst>
            <pc:docMk/>
            <pc:sldMk cId="3674452478" sldId="650"/>
            <ac:spMk id="15" creationId="{B0670337-5489-658C-CEE1-C7A0D08156CC}"/>
          </ac:spMkLst>
        </pc:spChg>
        <pc:spChg chg="add mod">
          <ac:chgData name="Morgan Miller" userId="4e7f1809-4b84-4880-97da-aa802892274f" providerId="ADAL" clId="{6C0263C6-6730-4B10-9805-88F6F4903195}" dt="2023-12-18T17:23:23.091" v="1551" actId="20577"/>
          <ac:spMkLst>
            <pc:docMk/>
            <pc:sldMk cId="3674452478" sldId="650"/>
            <ac:spMk id="18" creationId="{48A3387F-16C4-7CE7-2B0C-14B1E5D6A347}"/>
          </ac:spMkLst>
        </pc:spChg>
        <pc:spChg chg="add mod">
          <ac:chgData name="Morgan Miller" userId="4e7f1809-4b84-4880-97da-aa802892274f" providerId="ADAL" clId="{6C0263C6-6730-4B10-9805-88F6F4903195}" dt="2023-12-18T17:23:30.051" v="1555" actId="20577"/>
          <ac:spMkLst>
            <pc:docMk/>
            <pc:sldMk cId="3674452478" sldId="650"/>
            <ac:spMk id="19" creationId="{AC25EEA2-3328-022F-9292-E6DCEC80C66E}"/>
          </ac:spMkLst>
        </pc:spChg>
        <pc:picChg chg="mod">
          <ac:chgData name="Morgan Miller" userId="4e7f1809-4b84-4880-97da-aa802892274f" providerId="ADAL" clId="{6C0263C6-6730-4B10-9805-88F6F4903195}" dt="2023-12-18T17:12:05.151" v="1284" actId="1076"/>
          <ac:picMkLst>
            <pc:docMk/>
            <pc:sldMk cId="3674452478" sldId="650"/>
            <ac:picMk id="7" creationId="{8C9AFDAF-9A31-4851-893E-EFD4979BECD7}"/>
          </ac:picMkLst>
        </pc:picChg>
        <pc:picChg chg="add del mod">
          <ac:chgData name="Morgan Miller" userId="4e7f1809-4b84-4880-97da-aa802892274f" providerId="ADAL" clId="{6C0263C6-6730-4B10-9805-88F6F4903195}" dt="2023-12-18T17:14:00.999" v="1326" actId="478"/>
          <ac:picMkLst>
            <pc:docMk/>
            <pc:sldMk cId="3674452478" sldId="650"/>
            <ac:picMk id="9" creationId="{234BB689-6A33-68F3-B4C4-C3719C9A79B1}"/>
          </ac:picMkLst>
        </pc:picChg>
        <pc:picChg chg="mod">
          <ac:chgData name="Morgan Miller" userId="4e7f1809-4b84-4880-97da-aa802892274f" providerId="ADAL" clId="{6C0263C6-6730-4B10-9805-88F6F4903195}" dt="2023-12-18T17:12:31.614" v="1292" actId="1076"/>
          <ac:picMkLst>
            <pc:docMk/>
            <pc:sldMk cId="3674452478" sldId="650"/>
            <ac:picMk id="12" creationId="{EE157677-4625-4D89-848A-F258B2482B38}"/>
          </ac:picMkLst>
        </pc:picChg>
        <pc:picChg chg="add mod">
          <ac:chgData name="Morgan Miller" userId="4e7f1809-4b84-4880-97da-aa802892274f" providerId="ADAL" clId="{6C0263C6-6730-4B10-9805-88F6F4903195}" dt="2023-12-18T17:14:20.367" v="1329" actId="1076"/>
          <ac:picMkLst>
            <pc:docMk/>
            <pc:sldMk cId="3674452478" sldId="650"/>
            <ac:picMk id="13" creationId="{8BB8562B-20E5-7F8C-5B4C-585A8ABAE0B3}"/>
          </ac:picMkLst>
        </pc:picChg>
        <pc:picChg chg="mod">
          <ac:chgData name="Morgan Miller" userId="4e7f1809-4b84-4880-97da-aa802892274f" providerId="ADAL" clId="{6C0263C6-6730-4B10-9805-88F6F4903195}" dt="2023-12-18T17:12:28.157" v="1291" actId="1076"/>
          <ac:picMkLst>
            <pc:docMk/>
            <pc:sldMk cId="3674452478" sldId="650"/>
            <ac:picMk id="16" creationId="{A8B5B50D-1BAA-4E04-92DE-D5B47F5D4C58}"/>
          </ac:picMkLst>
        </pc:picChg>
        <pc:cxnChg chg="del mod">
          <ac:chgData name="Morgan Miller" userId="4e7f1809-4b84-4880-97da-aa802892274f" providerId="ADAL" clId="{6C0263C6-6730-4B10-9805-88F6F4903195}" dt="2023-12-18T17:23:14.229" v="1545" actId="478"/>
          <ac:cxnSpMkLst>
            <pc:docMk/>
            <pc:sldMk cId="3674452478" sldId="650"/>
            <ac:cxnSpMk id="11" creationId="{3720DDB7-051D-42D0-902F-B86896EA3EE8}"/>
          </ac:cxnSpMkLst>
        </pc:cxnChg>
        <pc:cxnChg chg="mod">
          <ac:chgData name="Morgan Miller" userId="4e7f1809-4b84-4880-97da-aa802892274f" providerId="ADAL" clId="{6C0263C6-6730-4B10-9805-88F6F4903195}" dt="2023-12-18T17:12:35.830" v="1293" actId="1076"/>
          <ac:cxnSpMkLst>
            <pc:docMk/>
            <pc:sldMk cId="3674452478" sldId="650"/>
            <ac:cxnSpMk id="14" creationId="{121DD424-5744-4119-999A-9C2099F3AB08}"/>
          </ac:cxnSpMkLst>
        </pc:cxnChg>
        <pc:cxnChg chg="mod">
          <ac:chgData name="Morgan Miller" userId="4e7f1809-4b84-4880-97da-aa802892274f" providerId="ADAL" clId="{6C0263C6-6730-4B10-9805-88F6F4903195}" dt="2023-12-18T17:12:28.157" v="1291" actId="1076"/>
          <ac:cxnSpMkLst>
            <pc:docMk/>
            <pc:sldMk cId="3674452478" sldId="650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6:17.863" v="2715" actId="207"/>
        <pc:sldMkLst>
          <pc:docMk/>
          <pc:sldMk cId="1781803377" sldId="651"/>
        </pc:sldMkLst>
        <pc:spChg chg="mod">
          <ac:chgData name="Morgan Miller" userId="4e7f1809-4b84-4880-97da-aa802892274f" providerId="ADAL" clId="{6C0263C6-6730-4B10-9805-88F6F4903195}" dt="2023-12-18T17:24:09.882" v="1572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17.863" v="2715" actId="207"/>
          <ac:spMkLst>
            <pc:docMk/>
            <pc:sldMk cId="1781803377" sldId="651"/>
            <ac:spMk id="5" creationId="{0E19797D-8A74-F7A2-B94C-8687111B4B42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29" creationId="{3393BEA2-4704-4A86-B97D-18BC2A158787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30" creationId="{4B64C761-AB9B-5C55-053D-2B2D06DCC207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1" creationId="{5EE87811-007E-0045-5957-5B5B0F799F50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2" creationId="{F3FE75FB-A550-7B77-8141-7E80B6A7E34A}"/>
          </ac:spMkLst>
        </pc:spChg>
        <pc:picChg chg="add mod">
          <ac:chgData name="Morgan Miller" userId="4e7f1809-4b84-4880-97da-aa802892274f" providerId="ADAL" clId="{6C0263C6-6730-4B10-9805-88F6F4903195}" dt="2023-12-18T18:23:26.887" v="1852" actId="1076"/>
          <ac:picMkLst>
            <pc:docMk/>
            <pc:sldMk cId="1781803377" sldId="651"/>
            <ac:picMk id="4" creationId="{9F0F644F-663A-07FC-C08A-3DDED0F83915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9" creationId="{5EAE0B6B-F133-22D7-C43A-28C68DBBFC2F}"/>
          </ac:picMkLst>
        </pc:picChg>
        <pc:picChg chg="del">
          <ac:chgData name="Morgan Miller" userId="4e7f1809-4b84-4880-97da-aa802892274f" providerId="ADAL" clId="{6C0263C6-6730-4B10-9805-88F6F4903195}" dt="2023-12-18T17:26:39.763" v="1748" actId="478"/>
          <ac:picMkLst>
            <pc:docMk/>
            <pc:sldMk cId="1781803377" sldId="651"/>
            <ac:picMk id="18" creationId="{A621DB38-1A74-102B-92BF-5D641F73B0BB}"/>
          </ac:picMkLst>
        </pc:picChg>
        <pc:picChg chg="del">
          <ac:chgData name="Morgan Miller" userId="4e7f1809-4b84-4880-97da-aa802892274f" providerId="ADAL" clId="{6C0263C6-6730-4B10-9805-88F6F4903195}" dt="2023-12-18T17:26:38.626" v="1746" actId="478"/>
          <ac:picMkLst>
            <pc:docMk/>
            <pc:sldMk cId="1781803377" sldId="651"/>
            <ac:picMk id="24" creationId="{D0B74C66-6222-6671-2BDE-CC138601A2B6}"/>
          </ac:picMkLst>
        </pc:picChg>
        <pc:picChg chg="del">
          <ac:chgData name="Morgan Miller" userId="4e7f1809-4b84-4880-97da-aa802892274f" providerId="ADAL" clId="{6C0263C6-6730-4B10-9805-88F6F4903195}" dt="2023-12-18T17:26:39.176" v="1747" actId="478"/>
          <ac:picMkLst>
            <pc:docMk/>
            <pc:sldMk cId="1781803377" sldId="651"/>
            <ac:picMk id="27" creationId="{0F061048-7FB9-3DDA-4F2D-E8D072887AAF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6C0263C6-6730-4B10-9805-88F6F4903195}" dt="2023-12-18T18:23:26.887" v="1852" actId="1076"/>
          <ac:cxnSpMkLst>
            <pc:docMk/>
            <pc:sldMk cId="1781803377" sldId="651"/>
            <ac:cxnSpMk id="6" creationId="{CB2C69BB-3B88-F93D-33EF-6EF20DD4023D}"/>
          </ac:cxnSpMkLst>
        </pc:cxnChg>
        <pc:cxnChg chg="del">
          <ac:chgData name="Morgan Miller" userId="4e7f1809-4b84-4880-97da-aa802892274f" providerId="ADAL" clId="{6C0263C6-6730-4B10-9805-88F6F4903195}" dt="2023-12-18T17:29:14.536" v="1819" actId="478"/>
          <ac:cxnSpMkLst>
            <pc:docMk/>
            <pc:sldMk cId="1781803377" sldId="651"/>
            <ac:cxnSpMk id="20" creationId="{2D4E0721-D009-2C83-9ED4-C65558DFD962}"/>
          </ac:cxnSpMkLst>
        </pc:cxnChg>
      </pc:sldChg>
      <pc:sldChg chg="addSp delSp modSp add del mod">
        <pc:chgData name="Morgan Miller" userId="4e7f1809-4b84-4880-97da-aa802892274f" providerId="ADAL" clId="{6C0263C6-6730-4B10-9805-88F6F4903195}" dt="2023-12-18T17:17:35.946" v="1385" actId="47"/>
        <pc:sldMkLst>
          <pc:docMk/>
          <pc:sldMk cId="3864297934" sldId="651"/>
        </pc:sldMkLst>
        <pc:spChg chg="mod">
          <ac:chgData name="Morgan Miller" userId="4e7f1809-4b84-4880-97da-aa802892274f" providerId="ADAL" clId="{6C0263C6-6730-4B10-9805-88F6F4903195}" dt="2023-12-18T17:17:01.261" v="1370" actId="948"/>
          <ac:spMkLst>
            <pc:docMk/>
            <pc:sldMk cId="3864297934" sldId="651"/>
            <ac:spMk id="5" creationId="{0E19797D-8A74-F7A2-B94C-8687111B4B42}"/>
          </ac:spMkLst>
        </pc:spChg>
        <pc:picChg chg="add mod">
          <ac:chgData name="Morgan Miller" userId="4e7f1809-4b84-4880-97da-aa802892274f" providerId="ADAL" clId="{6C0263C6-6730-4B10-9805-88F6F4903195}" dt="2023-12-18T17:16:43.234" v="1368" actId="1076"/>
          <ac:picMkLst>
            <pc:docMk/>
            <pc:sldMk cId="3864297934" sldId="651"/>
            <ac:picMk id="4" creationId="{60162453-0053-8AFF-84DF-1AD7D8384E4D}"/>
          </ac:picMkLst>
        </pc:picChg>
        <pc:picChg chg="del">
          <ac:chgData name="Morgan Miller" userId="4e7f1809-4b84-4880-97da-aa802892274f" providerId="ADAL" clId="{6C0263C6-6730-4B10-9805-88F6F4903195}" dt="2023-12-18T17:16:37.971" v="1365" actId="478"/>
          <ac:picMkLst>
            <pc:docMk/>
            <pc:sldMk cId="3864297934" sldId="651"/>
            <ac:picMk id="9" creationId="{1DD97486-ABF0-3CAA-21FC-AFD51FDB5A34}"/>
          </ac:picMkLst>
        </pc:picChg>
      </pc:sldChg>
      <pc:sldChg chg="addSp delSp modSp add mod">
        <pc:chgData name="Morgan Miller" userId="4e7f1809-4b84-4880-97da-aa802892274f" providerId="ADAL" clId="{6C0263C6-6730-4B10-9805-88F6F4903195}" dt="2023-12-18T18:36:58.314" v="2719" actId="20577"/>
        <pc:sldMkLst>
          <pc:docMk/>
          <pc:sldMk cId="3152476767" sldId="652"/>
        </pc:sldMkLst>
        <pc:spChg chg="mod">
          <ac:chgData name="Morgan Miller" userId="4e7f1809-4b84-4880-97da-aa802892274f" providerId="ADAL" clId="{6C0263C6-6730-4B10-9805-88F6F4903195}" dt="2023-12-18T18:23:34.302" v="1871" actId="20577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58.314" v="2719" actId="20577"/>
          <ac:spMkLst>
            <pc:docMk/>
            <pc:sldMk cId="3152476767" sldId="652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8:23:40.432" v="1873" actId="478"/>
          <ac:spMkLst>
            <pc:docMk/>
            <pc:sldMk cId="3152476767" sldId="652"/>
            <ac:spMk id="29" creationId="{3393BEA2-4704-4A86-B97D-18BC2A158787}"/>
          </ac:spMkLst>
        </pc:spChg>
        <pc:spChg chg="del">
          <ac:chgData name="Morgan Miller" userId="4e7f1809-4b84-4880-97da-aa802892274f" providerId="ADAL" clId="{6C0263C6-6730-4B10-9805-88F6F4903195}" dt="2023-12-18T18:23:41.626" v="1874" actId="478"/>
          <ac:spMkLst>
            <pc:docMk/>
            <pc:sldMk cId="3152476767" sldId="652"/>
            <ac:spMk id="30" creationId="{4B64C761-AB9B-5C55-053D-2B2D06DCC207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8:23:39.290" v="1872" actId="478"/>
          <ac:picMkLst>
            <pc:docMk/>
            <pc:sldMk cId="3152476767" sldId="652"/>
            <ac:picMk id="4" creationId="{9F0F644F-663A-07FC-C08A-3DDED0F83915}"/>
          </ac:picMkLst>
        </pc:picChg>
        <pc:picChg chg="add del">
          <ac:chgData name="Morgan Miller" userId="4e7f1809-4b84-4880-97da-aa802892274f" providerId="ADAL" clId="{6C0263C6-6730-4B10-9805-88F6F4903195}" dt="2023-12-18T18:30:25.462" v="2445" actId="478"/>
          <ac:picMkLst>
            <pc:docMk/>
            <pc:sldMk cId="3152476767" sldId="652"/>
            <ac:picMk id="7" creationId="{BCAF80E4-9608-BCA4-A3F8-FBC75363521D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9" creationId="{5EAE0B6B-F133-22D7-C43A-28C68DBBFC2F}"/>
          </ac:picMkLst>
        </pc:picChg>
        <pc:picChg chg="add mod">
          <ac:chgData name="Morgan Miller" userId="4e7f1809-4b84-4880-97da-aa802892274f" providerId="ADAL" clId="{6C0263C6-6730-4B10-9805-88F6F4903195}" dt="2023-12-18T18:32:11.987" v="2516" actId="1076"/>
          <ac:picMkLst>
            <pc:docMk/>
            <pc:sldMk cId="3152476767" sldId="652"/>
            <ac:picMk id="10" creationId="{43D115AA-D68F-988F-FFBE-434643DD8642}"/>
          </ac:picMkLst>
        </pc:picChg>
        <pc:picChg chg="add mod">
          <ac:chgData name="Morgan Miller" userId="4e7f1809-4b84-4880-97da-aa802892274f" providerId="ADAL" clId="{6C0263C6-6730-4B10-9805-88F6F4903195}" dt="2023-12-18T18:32:18.940" v="2519" actId="14100"/>
          <ac:picMkLst>
            <pc:docMk/>
            <pc:sldMk cId="3152476767" sldId="652"/>
            <ac:picMk id="13" creationId="{48D8CE5E-9C37-189F-8355-5D1A65DC3CFA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6C0263C6-6730-4B10-9805-88F6F4903195}" dt="2023-12-18T18:23:42.375" v="1875" actId="478"/>
          <ac:cxnSpMkLst>
            <pc:docMk/>
            <pc:sldMk cId="3152476767" sldId="652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6C0263C6-6730-4B10-9805-88F6F4903195}" dt="2023-12-18T18:32:14.319" v="2517" actId="1076"/>
          <ac:cxnSpMkLst>
            <pc:docMk/>
            <pc:sldMk cId="3152476767" sldId="652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6C0263C6-6730-4B10-9805-88F6F4903195}" dt="2023-12-18T18:32:23.638" v="2521" actId="1076"/>
          <ac:cxnSpMkLst>
            <pc:docMk/>
            <pc:sldMk cId="3152476767" sldId="652"/>
            <ac:cxnSpMk id="14" creationId="{B23D930D-6EC9-3BE3-F3EB-2FCDB9B7D838}"/>
          </ac:cxnSpMkLst>
        </pc:cxnChg>
      </pc:sldChg>
    </pc:docChg>
  </pc:docChgLst>
  <pc:docChgLst>
    <pc:chgData name="Morgan Miller" userId="4e7f1809-4b84-4880-97da-aa802892274f" providerId="ADAL" clId="{11EB95A9-BD1A-4776-AC5F-FF844BC1DEEE}"/>
    <pc:docChg chg="undo custSel addSld delSld modSld sldOrd">
      <pc:chgData name="Morgan Miller" userId="4e7f1809-4b84-4880-97da-aa802892274f" providerId="ADAL" clId="{11EB95A9-BD1A-4776-AC5F-FF844BC1DEEE}" dt="2024-03-18T15:37:35.661" v="3461" actId="20577"/>
      <pc:docMkLst>
        <pc:docMk/>
      </pc:docMkLst>
      <pc:sldChg chg="addSp delSp modSp mod">
        <pc:chgData name="Morgan Miller" userId="4e7f1809-4b84-4880-97da-aa802892274f" providerId="ADAL" clId="{11EB95A9-BD1A-4776-AC5F-FF844BC1DEEE}" dt="2024-03-14T20:42:14.939" v="2383" actId="20577"/>
        <pc:sldMkLst>
          <pc:docMk/>
          <pc:sldMk cId="3264566659" sldId="647"/>
        </pc:sldMkLst>
        <pc:spChg chg="mod">
          <ac:chgData name="Morgan Miller" userId="4e7f1809-4b84-4880-97da-aa802892274f" providerId="ADAL" clId="{11EB95A9-BD1A-4776-AC5F-FF844BC1DEEE}" dt="2024-03-14T20:42:14.939" v="2383" actId="20577"/>
          <ac:spMkLst>
            <pc:docMk/>
            <pc:sldMk cId="3264566659" sldId="647"/>
            <ac:spMk id="5" creationId="{0E19797D-8A74-F7A2-B94C-8687111B4B42}"/>
          </ac:spMkLst>
        </pc:spChg>
        <pc:spChg chg="mod">
          <ac:chgData name="Morgan Miller" userId="4e7f1809-4b84-4880-97da-aa802892274f" providerId="ADAL" clId="{11EB95A9-BD1A-4776-AC5F-FF844BC1DEEE}" dt="2024-03-14T20:17:45.127" v="1255" actId="1076"/>
          <ac:spMkLst>
            <pc:docMk/>
            <pc:sldMk cId="3264566659" sldId="647"/>
            <ac:spMk id="30" creationId="{4B64C761-AB9B-5C55-053D-2B2D06DCC207}"/>
          </ac:spMkLst>
        </pc:spChg>
        <pc:spChg chg="del">
          <ac:chgData name="Morgan Miller" userId="4e7f1809-4b84-4880-97da-aa802892274f" providerId="ADAL" clId="{11EB95A9-BD1A-4776-AC5F-FF844BC1DEEE}" dt="2024-03-14T20:17:32.147" v="1250" actId="478"/>
          <ac:spMkLst>
            <pc:docMk/>
            <pc:sldMk cId="3264566659" sldId="647"/>
            <ac:spMk id="31" creationId="{5EE87811-007E-0045-5957-5B5B0F799F50}"/>
          </ac:spMkLst>
        </pc:spChg>
        <pc:spChg chg="mod">
          <ac:chgData name="Morgan Miller" userId="4e7f1809-4b84-4880-97da-aa802892274f" providerId="ADAL" clId="{11EB95A9-BD1A-4776-AC5F-FF844BC1DEEE}" dt="2024-03-14T20:19:05.866" v="1270" actId="20577"/>
          <ac:spMkLst>
            <pc:docMk/>
            <pc:sldMk cId="3264566659" sldId="647"/>
            <ac:spMk id="32" creationId="{F3FE75FB-A550-7B77-8141-7E80B6A7E34A}"/>
          </ac:spMkLst>
        </pc:spChg>
        <pc:picChg chg="add mod">
          <ac:chgData name="Morgan Miller" userId="4e7f1809-4b84-4880-97da-aa802892274f" providerId="ADAL" clId="{11EB95A9-BD1A-4776-AC5F-FF844BC1DEEE}" dt="2024-03-14T20:13:49.939" v="1038" actId="167"/>
          <ac:picMkLst>
            <pc:docMk/>
            <pc:sldMk cId="3264566659" sldId="647"/>
            <ac:picMk id="3" creationId="{4788438A-6990-3F03-1F70-BDC03991C8C7}"/>
          </ac:picMkLst>
        </pc:picChg>
        <pc:picChg chg="del">
          <ac:chgData name="Morgan Miller" userId="4e7f1809-4b84-4880-97da-aa802892274f" providerId="ADAL" clId="{11EB95A9-BD1A-4776-AC5F-FF844BC1DEEE}" dt="2024-03-14T20:14:03.402" v="1039" actId="478"/>
          <ac:picMkLst>
            <pc:docMk/>
            <pc:sldMk cId="3264566659" sldId="647"/>
            <ac:picMk id="4" creationId="{6D48E5F5-6C7B-E6A0-0BC6-EB172C476E11}"/>
          </ac:picMkLst>
        </pc:picChg>
        <pc:picChg chg="add del mod">
          <ac:chgData name="Morgan Miller" userId="4e7f1809-4b84-4880-97da-aa802892274f" providerId="ADAL" clId="{11EB95A9-BD1A-4776-AC5F-FF844BC1DEEE}" dt="2024-03-14T20:14:50.939" v="1049" actId="478"/>
          <ac:picMkLst>
            <pc:docMk/>
            <pc:sldMk cId="3264566659" sldId="647"/>
            <ac:picMk id="7" creationId="{FAC6DAEC-ED47-8AF8-B96F-D219A3851751}"/>
          </ac:picMkLst>
        </pc:picChg>
        <pc:picChg chg="del">
          <ac:chgData name="Morgan Miller" userId="4e7f1809-4b84-4880-97da-aa802892274f" providerId="ADAL" clId="{11EB95A9-BD1A-4776-AC5F-FF844BC1DEEE}" dt="2024-03-14T20:17:12.394" v="1235" actId="478"/>
          <ac:picMkLst>
            <pc:docMk/>
            <pc:sldMk cId="3264566659" sldId="647"/>
            <ac:picMk id="18" creationId="{A621DB38-1A74-102B-92BF-5D641F73B0BB}"/>
          </ac:picMkLst>
        </pc:picChg>
        <pc:picChg chg="del">
          <ac:chgData name="Morgan Miller" userId="4e7f1809-4b84-4880-97da-aa802892274f" providerId="ADAL" clId="{11EB95A9-BD1A-4776-AC5F-FF844BC1DEEE}" dt="2024-03-14T20:13:45.202" v="1035" actId="478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11EB95A9-BD1A-4776-AC5F-FF844BC1DEEE}" dt="2024-03-14T20:17:45.127" v="1255" actId="1076"/>
          <ac:picMkLst>
            <pc:docMk/>
            <pc:sldMk cId="3264566659" sldId="647"/>
            <ac:picMk id="3074" creationId="{99700B93-5F90-F6B6-8B49-48F45AF7FE24}"/>
          </ac:picMkLst>
        </pc:picChg>
        <pc:picChg chg="add mod">
          <ac:chgData name="Morgan Miller" userId="4e7f1809-4b84-4880-97da-aa802892274f" providerId="ADAL" clId="{11EB95A9-BD1A-4776-AC5F-FF844BC1DEEE}" dt="2024-03-14T20:18:24.249" v="1266" actId="167"/>
          <ac:picMkLst>
            <pc:docMk/>
            <pc:sldMk cId="3264566659" sldId="647"/>
            <ac:picMk id="3075" creationId="{596A6DE4-E488-F825-6236-82F142C0100B}"/>
          </ac:picMkLst>
        </pc:picChg>
        <pc:cxnChg chg="mod">
          <ac:chgData name="Morgan Miller" userId="4e7f1809-4b84-4880-97da-aa802892274f" providerId="ADAL" clId="{11EB95A9-BD1A-4776-AC5F-FF844BC1DEEE}" dt="2024-03-14T20:17:53.181" v="1258" actId="1076"/>
          <ac:cxnSpMkLst>
            <pc:docMk/>
            <pc:sldMk cId="3264566659" sldId="647"/>
            <ac:cxnSpMk id="6" creationId="{53E24026-2319-7F36-3A8E-2878282AB428}"/>
          </ac:cxnSpMkLst>
        </pc:cxnChg>
        <pc:cxnChg chg="mod ord">
          <ac:chgData name="Morgan Miller" userId="4e7f1809-4b84-4880-97da-aa802892274f" providerId="ADAL" clId="{11EB95A9-BD1A-4776-AC5F-FF844BC1DEEE}" dt="2024-03-14T20:18:07.720" v="1262" actId="1076"/>
          <ac:cxnSpMkLst>
            <pc:docMk/>
            <pc:sldMk cId="3264566659" sldId="647"/>
            <ac:cxnSpMk id="20" creationId="{2D4E0721-D009-2C83-9ED4-C65558DFD962}"/>
          </ac:cxnSpMkLst>
        </pc:cxnChg>
      </pc:sldChg>
      <pc:sldChg chg="addSp delSp modSp mod">
        <pc:chgData name="Morgan Miller" userId="4e7f1809-4b84-4880-97da-aa802892274f" providerId="ADAL" clId="{11EB95A9-BD1A-4776-AC5F-FF844BC1DEEE}" dt="2024-03-14T20:24:28.957" v="1439" actId="255"/>
        <pc:sldMkLst>
          <pc:docMk/>
          <pc:sldMk cId="3873954031" sldId="648"/>
        </pc:sldMkLst>
        <pc:spChg chg="mod">
          <ac:chgData name="Morgan Miller" userId="4e7f1809-4b84-4880-97da-aa802892274f" providerId="ADAL" clId="{11EB95A9-BD1A-4776-AC5F-FF844BC1DEEE}" dt="2024-03-14T19:39:39.147" v="190" actId="20577"/>
          <ac:spMkLst>
            <pc:docMk/>
            <pc:sldMk cId="3873954031" sldId="648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24:28.957" v="1439" actId="255"/>
          <ac:spMkLst>
            <pc:docMk/>
            <pc:sldMk cId="3873954031" sldId="648"/>
            <ac:spMk id="5" creationId="{0E19797D-8A74-F7A2-B94C-8687111B4B42}"/>
          </ac:spMkLst>
        </pc:spChg>
        <pc:picChg chg="add del mod">
          <ac:chgData name="Morgan Miller" userId="4e7f1809-4b84-4880-97da-aa802892274f" providerId="ADAL" clId="{11EB95A9-BD1A-4776-AC5F-FF844BC1DEEE}" dt="2024-03-14T19:39:40.928" v="191" actId="478"/>
          <ac:picMkLst>
            <pc:docMk/>
            <pc:sldMk cId="3873954031" sldId="648"/>
            <ac:picMk id="3" creationId="{EDC09B3E-B322-0DB9-C421-98B94A46FB47}"/>
          </ac:picMkLst>
        </pc:picChg>
        <pc:picChg chg="add mod">
          <ac:chgData name="Morgan Miller" userId="4e7f1809-4b84-4880-97da-aa802892274f" providerId="ADAL" clId="{11EB95A9-BD1A-4776-AC5F-FF844BC1DEEE}" dt="2024-03-14T19:39:52.197" v="196" actId="1076"/>
          <ac:picMkLst>
            <pc:docMk/>
            <pc:sldMk cId="3873954031" sldId="648"/>
            <ac:picMk id="4" creationId="{6B77BE3B-BC96-992A-01A7-ED2338F4DD1B}"/>
          </ac:picMkLst>
        </pc:picChg>
        <pc:picChg chg="del">
          <ac:chgData name="Morgan Miller" userId="4e7f1809-4b84-4880-97da-aa802892274f" providerId="ADAL" clId="{11EB95A9-BD1A-4776-AC5F-FF844BC1DEEE}" dt="2024-03-14T19:39:41.357" v="192" actId="478"/>
          <ac:picMkLst>
            <pc:docMk/>
            <pc:sldMk cId="3873954031" sldId="648"/>
            <ac:picMk id="1028" creationId="{EC5374A0-2D17-A2ED-EEDA-FFA0FA1A5512}"/>
          </ac:picMkLst>
        </pc:picChg>
        <pc:picChg chg="mod">
          <ac:chgData name="Morgan Miller" userId="4e7f1809-4b84-4880-97da-aa802892274f" providerId="ADAL" clId="{11EB95A9-BD1A-4776-AC5F-FF844BC1DEEE}" dt="2024-03-14T19:39:52.197" v="196" actId="1076"/>
          <ac:picMkLst>
            <pc:docMk/>
            <pc:sldMk cId="3873954031" sldId="648"/>
            <ac:picMk id="1030" creationId="{4ADBF80A-5D15-AF75-9B93-84004A18A9EA}"/>
          </ac:picMkLst>
        </pc:picChg>
      </pc:sldChg>
      <pc:sldChg chg="modSp mod">
        <pc:chgData name="Morgan Miller" userId="4e7f1809-4b84-4880-97da-aa802892274f" providerId="ADAL" clId="{11EB95A9-BD1A-4776-AC5F-FF844BC1DEEE}" dt="2024-03-14T20:05:15.969" v="688" actId="20577"/>
        <pc:sldMkLst>
          <pc:docMk/>
          <pc:sldMk cId="3674452478" sldId="650"/>
        </pc:sldMkLst>
        <pc:spChg chg="mod">
          <ac:chgData name="Morgan Miller" userId="4e7f1809-4b84-4880-97da-aa802892274f" providerId="ADAL" clId="{11EB95A9-BD1A-4776-AC5F-FF844BC1DEEE}" dt="2024-03-14T20:05:15.969" v="688" actId="20577"/>
          <ac:spMkLst>
            <pc:docMk/>
            <pc:sldMk cId="3674452478" sldId="650"/>
            <ac:spMk id="5" creationId="{0E19797D-8A74-F7A2-B94C-8687111B4B42}"/>
          </ac:spMkLst>
        </pc:spChg>
      </pc:sldChg>
      <pc:sldChg chg="addSp delSp modSp mod ord modShow">
        <pc:chgData name="Morgan Miller" userId="4e7f1809-4b84-4880-97da-aa802892274f" providerId="ADAL" clId="{11EB95A9-BD1A-4776-AC5F-FF844BC1DEEE}" dt="2024-03-14T20:43:25.662" v="2408"/>
        <pc:sldMkLst>
          <pc:docMk/>
          <pc:sldMk cId="1781803377" sldId="651"/>
        </pc:sldMkLst>
        <pc:spChg chg="mod">
          <ac:chgData name="Morgan Miller" userId="4e7f1809-4b84-4880-97da-aa802892274f" providerId="ADAL" clId="{11EB95A9-BD1A-4776-AC5F-FF844BC1DEEE}" dt="2024-03-14T20:43:21.067" v="2406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42:26.778" v="2387" actId="20577"/>
          <ac:spMkLst>
            <pc:docMk/>
            <pc:sldMk cId="1781803377" sldId="651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20:31:56.930" v="2125" actId="1076"/>
          <ac:spMkLst>
            <pc:docMk/>
            <pc:sldMk cId="1781803377" sldId="651"/>
            <ac:spMk id="7" creationId="{4B2C0108-06A6-D0C6-3A06-9ADDD6C13505}"/>
          </ac:spMkLst>
        </pc:spChg>
        <pc:spChg chg="add mod">
          <ac:chgData name="Morgan Miller" userId="4e7f1809-4b84-4880-97da-aa802892274f" providerId="ADAL" clId="{11EB95A9-BD1A-4776-AC5F-FF844BC1DEEE}" dt="2024-03-14T20:33:57.598" v="2264" actId="20577"/>
          <ac:spMkLst>
            <pc:docMk/>
            <pc:sldMk cId="1781803377" sldId="651"/>
            <ac:spMk id="8" creationId="{8F294EE1-4E4D-F162-90B3-FEC60CB6C7EE}"/>
          </ac:spMkLst>
        </pc:spChg>
        <pc:spChg chg="mod">
          <ac:chgData name="Morgan Miller" userId="4e7f1809-4b84-4880-97da-aa802892274f" providerId="ADAL" clId="{11EB95A9-BD1A-4776-AC5F-FF844BC1DEEE}" dt="2024-03-14T20:31:56.930" v="2125" actId="1076"/>
          <ac:spMkLst>
            <pc:docMk/>
            <pc:sldMk cId="1781803377" sldId="651"/>
            <ac:spMk id="29" creationId="{3393BEA2-4704-4A86-B97D-18BC2A158787}"/>
          </ac:spMkLst>
        </pc:spChg>
        <pc:spChg chg="del">
          <ac:chgData name="Morgan Miller" userId="4e7f1809-4b84-4880-97da-aa802892274f" providerId="ADAL" clId="{11EB95A9-BD1A-4776-AC5F-FF844BC1DEEE}" dt="2024-03-14T20:23:58.428" v="1436" actId="478"/>
          <ac:spMkLst>
            <pc:docMk/>
            <pc:sldMk cId="1781803377" sldId="651"/>
            <ac:spMk id="30" creationId="{4B64C761-AB9B-5C55-053D-2B2D06DCC207}"/>
          </ac:spMkLst>
        </pc:spChg>
        <pc:picChg chg="del">
          <ac:chgData name="Morgan Miller" userId="4e7f1809-4b84-4880-97da-aa802892274f" providerId="ADAL" clId="{11EB95A9-BD1A-4776-AC5F-FF844BC1DEEE}" dt="2024-03-14T20:23:57.427" v="1435" actId="478"/>
          <ac:picMkLst>
            <pc:docMk/>
            <pc:sldMk cId="1781803377" sldId="651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20:31:56.930" v="2125" actId="1076"/>
          <ac:picMkLst>
            <pc:docMk/>
            <pc:sldMk cId="1781803377" sldId="651"/>
            <ac:picMk id="4098" creationId="{0E4A7942-3E11-5D4F-4756-9283850C4C24}"/>
          </ac:picMkLst>
        </pc:picChg>
        <pc:picChg chg="add mod">
          <ac:chgData name="Morgan Miller" userId="4e7f1809-4b84-4880-97da-aa802892274f" providerId="ADAL" clId="{11EB95A9-BD1A-4776-AC5F-FF844BC1DEEE}" dt="2024-03-14T20:33:31.099" v="2254" actId="1076"/>
          <ac:picMkLst>
            <pc:docMk/>
            <pc:sldMk cId="1781803377" sldId="651"/>
            <ac:picMk id="4099" creationId="{3EBDC93E-5AC3-FE50-2AA2-B1A6AD6A1649}"/>
          </ac:picMkLst>
        </pc:picChg>
        <pc:picChg chg="add mod">
          <ac:chgData name="Morgan Miller" userId="4e7f1809-4b84-4880-97da-aa802892274f" providerId="ADAL" clId="{11EB95A9-BD1A-4776-AC5F-FF844BC1DEEE}" dt="2024-03-14T20:33:51.503" v="2260" actId="14100"/>
          <ac:picMkLst>
            <pc:docMk/>
            <pc:sldMk cId="1781803377" sldId="651"/>
            <ac:picMk id="4101" creationId="{63C5D968-4DC9-453D-075D-842DE44A3F17}"/>
          </ac:picMkLst>
        </pc:picChg>
        <pc:cxnChg chg="add mod">
          <ac:chgData name="Morgan Miller" userId="4e7f1809-4b84-4880-97da-aa802892274f" providerId="ADAL" clId="{11EB95A9-BD1A-4776-AC5F-FF844BC1DEEE}" dt="2024-03-14T20:33:33.814" v="2255" actId="1076"/>
          <ac:cxnSpMkLst>
            <pc:docMk/>
            <pc:sldMk cId="1781803377" sldId="651"/>
            <ac:cxnSpMk id="3" creationId="{44D834B1-06D9-2D2E-9BB0-3704CA8879FA}"/>
          </ac:cxnSpMkLst>
        </pc:cxnChg>
        <pc:cxnChg chg="del">
          <ac:chgData name="Morgan Miller" userId="4e7f1809-4b84-4880-97da-aa802892274f" providerId="ADAL" clId="{11EB95A9-BD1A-4776-AC5F-FF844BC1DEEE}" dt="2024-03-14T20:23:59.106" v="1437" actId="478"/>
          <ac:cxnSpMkLst>
            <pc:docMk/>
            <pc:sldMk cId="1781803377" sldId="651"/>
            <ac:cxnSpMk id="6" creationId="{CB2C69BB-3B88-F93D-33EF-6EF20DD4023D}"/>
          </ac:cxnSpMkLst>
        </pc:cxnChg>
      </pc:sldChg>
      <pc:sldChg chg="addSp delSp modSp mod ord">
        <pc:chgData name="Morgan Miller" userId="4e7f1809-4b84-4880-97da-aa802892274f" providerId="ADAL" clId="{11EB95A9-BD1A-4776-AC5F-FF844BC1DEEE}" dt="2024-03-18T15:37:00.439" v="3458" actId="313"/>
        <pc:sldMkLst>
          <pc:docMk/>
          <pc:sldMk cId="3152476767" sldId="652"/>
        </pc:sldMkLst>
        <pc:spChg chg="mod">
          <ac:chgData name="Morgan Miller" userId="4e7f1809-4b84-4880-97da-aa802892274f" providerId="ADAL" clId="{11EB95A9-BD1A-4776-AC5F-FF844BC1DEEE}" dt="2024-03-18T15:19:57.491" v="2446" actId="313"/>
          <ac:spMkLst>
            <pc:docMk/>
            <pc:sldMk cId="3152476767" sldId="652"/>
            <ac:spMk id="2" creationId="{0046426E-F6F6-4A7C-9181-8C3090996261}"/>
          </ac:spMkLst>
        </pc:spChg>
        <pc:spChg chg="add mod">
          <ac:chgData name="Morgan Miller" userId="4e7f1809-4b84-4880-97da-aa802892274f" providerId="ADAL" clId="{11EB95A9-BD1A-4776-AC5F-FF844BC1DEEE}" dt="2024-03-18T15:31:48.609" v="3117" actId="1076"/>
          <ac:spMkLst>
            <pc:docMk/>
            <pc:sldMk cId="3152476767" sldId="652"/>
            <ac:spMk id="4" creationId="{4033FC6C-B88A-44E9-5AEB-0CCD2C8969E0}"/>
          </ac:spMkLst>
        </pc:spChg>
        <pc:spChg chg="mod">
          <ac:chgData name="Morgan Miller" userId="4e7f1809-4b84-4880-97da-aa802892274f" providerId="ADAL" clId="{11EB95A9-BD1A-4776-AC5F-FF844BC1DEEE}" dt="2024-03-18T15:37:00.439" v="3458" actId="313"/>
          <ac:spMkLst>
            <pc:docMk/>
            <pc:sldMk cId="3152476767" sldId="652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8T15:35:44.167" v="3401" actId="20577"/>
          <ac:spMkLst>
            <pc:docMk/>
            <pc:sldMk cId="3152476767" sldId="652"/>
            <ac:spMk id="19" creationId="{C2924EE6-DE47-1186-B4EE-AE04649CB937}"/>
          </ac:spMkLst>
        </pc:spChg>
        <pc:spChg chg="del">
          <ac:chgData name="Morgan Miller" userId="4e7f1809-4b84-4880-97da-aa802892274f" providerId="ADAL" clId="{11EB95A9-BD1A-4776-AC5F-FF844BC1DEEE}" dt="2024-03-18T15:31:46.085" v="3116" actId="478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11EB95A9-BD1A-4776-AC5F-FF844BC1DEEE}" dt="2024-03-18T15:34:54.625" v="3387" actId="1076"/>
          <ac:spMkLst>
            <pc:docMk/>
            <pc:sldMk cId="3152476767" sldId="652"/>
            <ac:spMk id="32" creationId="{F3FE75FB-A550-7B77-8141-7E80B6A7E34A}"/>
          </ac:spMkLst>
        </pc:spChg>
        <pc:picChg chg="add mod ord">
          <ac:chgData name="Morgan Miller" userId="4e7f1809-4b84-4880-97da-aa802892274f" providerId="ADAL" clId="{11EB95A9-BD1A-4776-AC5F-FF844BC1DEEE}" dt="2024-03-18T15:34:59.754" v="3390" actId="167"/>
          <ac:picMkLst>
            <pc:docMk/>
            <pc:sldMk cId="3152476767" sldId="652"/>
            <ac:picMk id="3" creationId="{6A625793-124A-CD53-4C31-0BC5A3EC33B0}"/>
          </ac:picMkLst>
        </pc:picChg>
        <pc:picChg chg="del">
          <ac:chgData name="Morgan Miller" userId="4e7f1809-4b84-4880-97da-aa802892274f" providerId="ADAL" clId="{11EB95A9-BD1A-4776-AC5F-FF844BC1DEEE}" dt="2024-03-18T15:31:33.414" v="3114" actId="478"/>
          <ac:picMkLst>
            <pc:docMk/>
            <pc:sldMk cId="3152476767" sldId="652"/>
            <ac:picMk id="9" creationId="{5EAE0B6B-F133-22D7-C43A-28C68DBBFC2F}"/>
          </ac:picMkLst>
        </pc:picChg>
        <pc:picChg chg="del">
          <ac:chgData name="Morgan Miller" userId="4e7f1809-4b84-4880-97da-aa802892274f" providerId="ADAL" clId="{11EB95A9-BD1A-4776-AC5F-FF844BC1DEEE}" dt="2024-03-18T15:33:29.659" v="3258" actId="478"/>
          <ac:picMkLst>
            <pc:docMk/>
            <pc:sldMk cId="3152476767" sldId="652"/>
            <ac:picMk id="10" creationId="{43D115AA-D68F-988F-FFBE-434643DD8642}"/>
          </ac:picMkLst>
        </pc:picChg>
        <pc:picChg chg="del">
          <ac:chgData name="Morgan Miller" userId="4e7f1809-4b84-4880-97da-aa802892274f" providerId="ADAL" clId="{11EB95A9-BD1A-4776-AC5F-FF844BC1DEEE}" dt="2024-03-18T15:31:29.445" v="3111" actId="478"/>
          <ac:picMkLst>
            <pc:docMk/>
            <pc:sldMk cId="3152476767" sldId="652"/>
            <ac:picMk id="13" creationId="{48D8CE5E-9C37-189F-8355-5D1A65DC3CFA}"/>
          </ac:picMkLst>
        </pc:picChg>
        <pc:picChg chg="add mod ord">
          <ac:chgData name="Morgan Miller" userId="4e7f1809-4b84-4880-97da-aa802892274f" providerId="ADAL" clId="{11EB95A9-BD1A-4776-AC5F-FF844BC1DEEE}" dt="2024-03-18T15:34:57.006" v="3388" actId="167"/>
          <ac:picMkLst>
            <pc:docMk/>
            <pc:sldMk cId="3152476767" sldId="652"/>
            <ac:picMk id="15" creationId="{99A8D722-EA15-4660-C578-C31622605225}"/>
          </ac:picMkLst>
        </pc:picChg>
        <pc:picChg chg="add mod ord">
          <ac:chgData name="Morgan Miller" userId="4e7f1809-4b84-4880-97da-aa802892274f" providerId="ADAL" clId="{11EB95A9-BD1A-4776-AC5F-FF844BC1DEEE}" dt="2024-03-18T15:35:37.676" v="3397" actId="1076"/>
          <ac:picMkLst>
            <pc:docMk/>
            <pc:sldMk cId="3152476767" sldId="652"/>
            <ac:picMk id="17" creationId="{D6F5FC26-70B8-CFB2-D195-1FC2FC43BC2D}"/>
          </ac:picMkLst>
        </pc:picChg>
        <pc:picChg chg="add mod">
          <ac:chgData name="Morgan Miller" userId="4e7f1809-4b84-4880-97da-aa802892274f" providerId="ADAL" clId="{11EB95A9-BD1A-4776-AC5F-FF844BC1DEEE}" dt="2024-03-18T15:36:03.251" v="3405" actId="14100"/>
          <ac:picMkLst>
            <pc:docMk/>
            <pc:sldMk cId="3152476767" sldId="652"/>
            <ac:picMk id="21" creationId="{E6B009E2-8A21-AACA-002A-2BB30BA23791}"/>
          </ac:picMkLst>
        </pc:picChg>
        <pc:picChg chg="del">
          <ac:chgData name="Morgan Miller" userId="4e7f1809-4b84-4880-97da-aa802892274f" providerId="ADAL" clId="{11EB95A9-BD1A-4776-AC5F-FF844BC1DEEE}" dt="2024-03-18T15:31:31.525" v="3113" actId="478"/>
          <ac:picMkLst>
            <pc:docMk/>
            <pc:sldMk cId="3152476767" sldId="652"/>
            <ac:picMk id="2050" creationId="{DCCC1C17-F773-CC19-D478-1B84F99E5481}"/>
          </ac:picMkLst>
        </pc:picChg>
        <pc:cxnChg chg="add del mod">
          <ac:chgData name="Morgan Miller" userId="4e7f1809-4b84-4880-97da-aa802892274f" providerId="ADAL" clId="{11EB95A9-BD1A-4776-AC5F-FF844BC1DEEE}" dt="2024-03-18T15:34:37.843" v="3382" actId="478"/>
          <ac:cxnSpMkLst>
            <pc:docMk/>
            <pc:sldMk cId="3152476767" sldId="652"/>
            <ac:cxnSpMk id="6" creationId="{CB38F38F-9674-6B7F-4CC7-6F1C747E49EB}"/>
          </ac:cxnSpMkLst>
        </pc:cxnChg>
        <pc:cxnChg chg="add mod">
          <ac:chgData name="Morgan Miller" userId="4e7f1809-4b84-4880-97da-aa802892274f" providerId="ADAL" clId="{11EB95A9-BD1A-4776-AC5F-FF844BC1DEEE}" dt="2024-03-18T15:31:59.803" v="3123" actId="1035"/>
          <ac:cxnSpMkLst>
            <pc:docMk/>
            <pc:sldMk cId="3152476767" sldId="652"/>
            <ac:cxnSpMk id="7" creationId="{3FD8084F-1B11-2D51-61A7-5ABEB780113F}"/>
          </ac:cxnSpMkLst>
        </pc:cxnChg>
        <pc:cxnChg chg="mod">
          <ac:chgData name="Morgan Miller" userId="4e7f1809-4b84-4880-97da-aa802892274f" providerId="ADAL" clId="{11EB95A9-BD1A-4776-AC5F-FF844BC1DEEE}" dt="2024-03-18T15:35:37.676" v="3397" actId="1076"/>
          <ac:cxnSpMkLst>
            <pc:docMk/>
            <pc:sldMk cId="3152476767" sldId="652"/>
            <ac:cxnSpMk id="11" creationId="{683FB2CC-584F-320D-37C5-54C51BBCA259}"/>
          </ac:cxnSpMkLst>
        </pc:cxnChg>
        <pc:cxnChg chg="del">
          <ac:chgData name="Morgan Miller" userId="4e7f1809-4b84-4880-97da-aa802892274f" providerId="ADAL" clId="{11EB95A9-BD1A-4776-AC5F-FF844BC1DEEE}" dt="2024-03-18T15:31:30.732" v="3112" actId="478"/>
          <ac:cxnSpMkLst>
            <pc:docMk/>
            <pc:sldMk cId="3152476767" sldId="652"/>
            <ac:cxnSpMk id="14" creationId="{B23D930D-6EC9-3BE3-F3EB-2FCDB9B7D838}"/>
          </ac:cxnSpMkLst>
        </pc:cxnChg>
        <pc:cxnChg chg="add mod">
          <ac:chgData name="Morgan Miller" userId="4e7f1809-4b84-4880-97da-aa802892274f" providerId="ADAL" clId="{11EB95A9-BD1A-4776-AC5F-FF844BC1DEEE}" dt="2024-03-18T15:35:04.112" v="3392" actId="1076"/>
          <ac:cxnSpMkLst>
            <pc:docMk/>
            <pc:sldMk cId="3152476767" sldId="652"/>
            <ac:cxnSpMk id="18" creationId="{21DC728F-07EA-D189-F6B5-DD5AEC8E36D2}"/>
          </ac:cxnSpMkLst>
        </pc:cxnChg>
        <pc:cxnChg chg="add mod">
          <ac:chgData name="Morgan Miller" userId="4e7f1809-4b84-4880-97da-aa802892274f" providerId="ADAL" clId="{11EB95A9-BD1A-4776-AC5F-FF844BC1DEEE}" dt="2024-03-18T15:36:08.490" v="3407" actId="1076"/>
          <ac:cxnSpMkLst>
            <pc:docMk/>
            <pc:sldMk cId="3152476767" sldId="652"/>
            <ac:cxnSpMk id="22" creationId="{AB352C69-0F17-9515-0D8B-734E31426C3F}"/>
          </ac:cxnSpMkLst>
        </pc:cxnChg>
      </pc:sldChg>
      <pc:sldChg chg="addSp delSp modSp mod">
        <pc:chgData name="Morgan Miller" userId="4e7f1809-4b84-4880-97da-aa802892274f" providerId="ADAL" clId="{11EB95A9-BD1A-4776-AC5F-FF844BC1DEEE}" dt="2024-03-14T20:40:32.803" v="2367" actId="20577"/>
        <pc:sldMkLst>
          <pc:docMk/>
          <pc:sldMk cId="1372990651" sldId="653"/>
        </pc:sldMkLst>
        <pc:spChg chg="mod">
          <ac:chgData name="Morgan Miller" userId="4e7f1809-4b84-4880-97da-aa802892274f" providerId="ADAL" clId="{11EB95A9-BD1A-4776-AC5F-FF844BC1DEEE}" dt="2024-03-14T20:40:32.803" v="2367" actId="20577"/>
          <ac:spMkLst>
            <pc:docMk/>
            <pc:sldMk cId="1372990651" sldId="653"/>
            <ac:spMk id="5" creationId="{0E19797D-8A74-F7A2-B94C-8687111B4B42}"/>
          </ac:spMkLst>
        </pc:spChg>
        <pc:spChg chg="add del">
          <ac:chgData name="Morgan Miller" userId="4e7f1809-4b84-4880-97da-aa802892274f" providerId="ADAL" clId="{11EB95A9-BD1A-4776-AC5F-FF844BC1DEEE}" dt="2024-03-14T20:39:17.896" v="2321" actId="22"/>
          <ac:spMkLst>
            <pc:docMk/>
            <pc:sldMk cId="1372990651" sldId="653"/>
            <ac:spMk id="8" creationId="{2DEBDA06-9C02-859A-C9A8-468D72DCF485}"/>
          </ac:spMkLst>
        </pc:spChg>
        <pc:picChg chg="add del mod">
          <ac:chgData name="Morgan Miller" userId="4e7f1809-4b84-4880-97da-aa802892274f" providerId="ADAL" clId="{11EB95A9-BD1A-4776-AC5F-FF844BC1DEEE}" dt="2024-03-14T20:39:13.140" v="2317"/>
          <ac:picMkLst>
            <pc:docMk/>
            <pc:sldMk cId="1372990651" sldId="653"/>
            <ac:picMk id="3" creationId="{14192CDD-0C87-03A6-1FEB-F1FDB7004641}"/>
          </ac:picMkLst>
        </pc:picChg>
        <pc:picChg chg="add del">
          <ac:chgData name="Morgan Miller" userId="4e7f1809-4b84-4880-97da-aa802892274f" providerId="ADAL" clId="{11EB95A9-BD1A-4776-AC5F-FF844BC1DEEE}" dt="2024-03-14T20:39:16.055" v="2319" actId="478"/>
          <ac:picMkLst>
            <pc:docMk/>
            <pc:sldMk cId="1372990651" sldId="653"/>
            <ac:picMk id="7" creationId="{8C9AFDAF-9A31-4851-893E-EFD4979BECD7}"/>
          </ac:picMkLst>
        </pc:picChg>
        <pc:picChg chg="add mod ord modCrop">
          <ac:chgData name="Morgan Miller" userId="4e7f1809-4b84-4880-97da-aa802892274f" providerId="ADAL" clId="{11EB95A9-BD1A-4776-AC5F-FF844BC1DEEE}" dt="2024-03-14T20:39:41.081" v="2325" actId="167"/>
          <ac:picMkLst>
            <pc:docMk/>
            <pc:sldMk cId="1372990651" sldId="653"/>
            <ac:picMk id="9" creationId="{F499CCF8-3805-1B14-6EAE-C4ADD72DDC04}"/>
          </ac:picMkLst>
        </pc:picChg>
      </pc:sldChg>
      <pc:sldChg chg="addSp delSp modSp add del mod">
        <pc:chgData name="Morgan Miller" userId="4e7f1809-4b84-4880-97da-aa802892274f" providerId="ADAL" clId="{11EB95A9-BD1A-4776-AC5F-FF844BC1DEEE}" dt="2024-03-14T19:39:11.055" v="151" actId="47"/>
        <pc:sldMkLst>
          <pc:docMk/>
          <pc:sldMk cId="2953197356" sldId="654"/>
        </pc:sldMkLst>
        <pc:spChg chg="mod">
          <ac:chgData name="Morgan Miller" userId="4e7f1809-4b84-4880-97da-aa802892274f" providerId="ADAL" clId="{11EB95A9-BD1A-4776-AC5F-FF844BC1DEEE}" dt="2024-03-14T19:35:43.630" v="138" actId="20577"/>
          <ac:spMkLst>
            <pc:docMk/>
            <pc:sldMk cId="2953197356" sldId="654"/>
            <ac:spMk id="2" creationId="{0046426E-F6F6-4A7C-9181-8C3090996261}"/>
          </ac:spMkLst>
        </pc:spChg>
        <pc:spChg chg="del mod">
          <ac:chgData name="Morgan Miller" userId="4e7f1809-4b84-4880-97da-aa802892274f" providerId="ADAL" clId="{11EB95A9-BD1A-4776-AC5F-FF844BC1DEEE}" dt="2024-03-14T19:38:17.335" v="144" actId="478"/>
          <ac:spMkLst>
            <pc:docMk/>
            <pc:sldMk cId="2953197356" sldId="654"/>
            <ac:spMk id="5" creationId="{0E19797D-8A74-F7A2-B94C-8687111B4B42}"/>
          </ac:spMkLst>
        </pc:spChg>
        <pc:picChg chg="del">
          <ac:chgData name="Morgan Miller" userId="4e7f1809-4b84-4880-97da-aa802892274f" providerId="ADAL" clId="{11EB95A9-BD1A-4776-AC5F-FF844BC1DEEE}" dt="2024-03-14T19:38:18.848" v="146" actId="478"/>
          <ac:picMkLst>
            <pc:docMk/>
            <pc:sldMk cId="2953197356" sldId="654"/>
            <ac:picMk id="3" creationId="{EDC09B3E-B322-0DB9-C421-98B94A46FB47}"/>
          </ac:picMkLst>
        </pc:picChg>
        <pc:picChg chg="del">
          <ac:chgData name="Morgan Miller" userId="4e7f1809-4b84-4880-97da-aa802892274f" providerId="ADAL" clId="{11EB95A9-BD1A-4776-AC5F-FF844BC1DEEE}" dt="2024-03-14T19:35:52.840" v="143" actId="478"/>
          <ac:picMkLst>
            <pc:docMk/>
            <pc:sldMk cId="2953197356" sldId="654"/>
            <ac:picMk id="4" creationId="{6B77BE3B-BC96-992A-01A7-ED2338F4DD1B}"/>
          </ac:picMkLst>
        </pc:picChg>
        <pc:picChg chg="add del mod">
          <ac:chgData name="Morgan Miller" userId="4e7f1809-4b84-4880-97da-aa802892274f" providerId="ADAL" clId="{11EB95A9-BD1A-4776-AC5F-FF844BC1DEEE}" dt="2024-03-14T19:38:25.479" v="149" actId="478"/>
          <ac:picMkLst>
            <pc:docMk/>
            <pc:sldMk cId="2953197356" sldId="654"/>
            <ac:picMk id="1026" creationId="{44880EBD-3017-29FB-3EA0-0CC4F4A22464}"/>
          </ac:picMkLst>
        </pc:picChg>
        <pc:picChg chg="del">
          <ac:chgData name="Morgan Miller" userId="4e7f1809-4b84-4880-97da-aa802892274f" providerId="ADAL" clId="{11EB95A9-BD1A-4776-AC5F-FF844BC1DEEE}" dt="2024-03-14T19:38:18.216" v="145" actId="478"/>
          <ac:picMkLst>
            <pc:docMk/>
            <pc:sldMk cId="2953197356" sldId="654"/>
            <ac:picMk id="1028" creationId="{EC5374A0-2D17-A2ED-EEDA-FFA0FA1A5512}"/>
          </ac:picMkLst>
        </pc:picChg>
        <pc:picChg chg="del">
          <ac:chgData name="Morgan Miller" userId="4e7f1809-4b84-4880-97da-aa802892274f" providerId="ADAL" clId="{11EB95A9-BD1A-4776-AC5F-FF844BC1DEEE}" dt="2024-03-14T19:35:52.251" v="142" actId="478"/>
          <ac:picMkLst>
            <pc:docMk/>
            <pc:sldMk cId="2953197356" sldId="654"/>
            <ac:picMk id="1030" creationId="{4ADBF80A-5D15-AF75-9B93-84004A18A9EA}"/>
          </ac:picMkLst>
        </pc:picChg>
      </pc:sldChg>
      <pc:sldChg chg="delSp modSp add mod ord">
        <pc:chgData name="Morgan Miller" userId="4e7f1809-4b84-4880-97da-aa802892274f" providerId="ADAL" clId="{11EB95A9-BD1A-4776-AC5F-FF844BC1DEEE}" dt="2024-03-14T20:24:43.157" v="1440" actId="255"/>
        <pc:sldMkLst>
          <pc:docMk/>
          <pc:sldMk cId="804901460" sldId="655"/>
        </pc:sldMkLst>
        <pc:spChg chg="mod">
          <ac:chgData name="Morgan Miller" userId="4e7f1809-4b84-4880-97da-aa802892274f" providerId="ADAL" clId="{11EB95A9-BD1A-4776-AC5F-FF844BC1DEEE}" dt="2024-03-14T19:39:14.548" v="161" actId="20577"/>
          <ac:spMkLst>
            <pc:docMk/>
            <pc:sldMk cId="804901460" sldId="655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24:43.157" v="1440" actId="255"/>
          <ac:spMkLst>
            <pc:docMk/>
            <pc:sldMk cId="804901460" sldId="655"/>
            <ac:spMk id="5" creationId="{0E19797D-8A74-F7A2-B94C-8687111B4B42}"/>
          </ac:spMkLst>
        </pc:spChg>
        <pc:picChg chg="del">
          <ac:chgData name="Morgan Miller" userId="4e7f1809-4b84-4880-97da-aa802892274f" providerId="ADAL" clId="{11EB95A9-BD1A-4776-AC5F-FF844BC1DEEE}" dt="2024-03-14T19:40:15.925" v="213" actId="478"/>
          <ac:picMkLst>
            <pc:docMk/>
            <pc:sldMk cId="804901460" sldId="655"/>
            <ac:picMk id="4" creationId="{6B77BE3B-BC96-992A-01A7-ED2338F4DD1B}"/>
          </ac:picMkLst>
        </pc:picChg>
        <pc:picChg chg="del">
          <ac:chgData name="Morgan Miller" userId="4e7f1809-4b84-4880-97da-aa802892274f" providerId="ADAL" clId="{11EB95A9-BD1A-4776-AC5F-FF844BC1DEEE}" dt="2024-03-14T19:40:15.212" v="212" actId="478"/>
          <ac:picMkLst>
            <pc:docMk/>
            <pc:sldMk cId="804901460" sldId="655"/>
            <ac:picMk id="1030" creationId="{4ADBF80A-5D15-AF75-9B93-84004A18A9EA}"/>
          </ac:picMkLst>
        </pc:picChg>
      </pc:sldChg>
      <pc:sldChg chg="addSp delSp modSp add mod ord">
        <pc:chgData name="Morgan Miller" userId="4e7f1809-4b84-4880-97da-aa802892274f" providerId="ADAL" clId="{11EB95A9-BD1A-4776-AC5F-FF844BC1DEEE}" dt="2024-03-14T20:41:42.477" v="2374" actId="6549"/>
        <pc:sldMkLst>
          <pc:docMk/>
          <pc:sldMk cId="1210628734" sldId="656"/>
        </pc:sldMkLst>
        <pc:spChg chg="mod">
          <ac:chgData name="Morgan Miller" userId="4e7f1809-4b84-4880-97da-aa802892274f" providerId="ADAL" clId="{11EB95A9-BD1A-4776-AC5F-FF844BC1DEEE}" dt="2024-03-14T19:48:01.358" v="583" actId="20577"/>
          <ac:spMkLst>
            <pc:docMk/>
            <pc:sldMk cId="1210628734" sldId="656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41:42.477" v="2374" actId="6549"/>
          <ac:spMkLst>
            <pc:docMk/>
            <pc:sldMk cId="1210628734" sldId="656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2" creationId="{4AC79EF6-770D-4B25-5C7C-9B300F248F0D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3" creationId="{DA5A9331-7F55-7FCD-3A63-3694829FB7B4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4" creationId="{9E26D9CA-1BD8-7CB3-2A16-E357401FFF6D}"/>
          </ac:spMkLst>
        </pc:spChg>
        <pc:spChg chg="add mod">
          <ac:chgData name="Morgan Miller" userId="4e7f1809-4b84-4880-97da-aa802892274f" providerId="ADAL" clId="{11EB95A9-BD1A-4776-AC5F-FF844BC1DEEE}" dt="2024-03-14T19:46:23.375" v="404" actId="20577"/>
          <ac:spMkLst>
            <pc:docMk/>
            <pc:sldMk cId="1210628734" sldId="656"/>
            <ac:spMk id="20" creationId="{835ED4A9-A6CA-B597-CD00-1292CEB1D7BA}"/>
          </ac:spMkLst>
        </pc:spChg>
        <pc:spChg chg="del">
          <ac:chgData name="Morgan Miller" userId="4e7f1809-4b84-4880-97da-aa802892274f" providerId="ADAL" clId="{11EB95A9-BD1A-4776-AC5F-FF844BC1DEEE}" dt="2024-03-14T19:43:45.427" v="306" actId="478"/>
          <ac:spMkLst>
            <pc:docMk/>
            <pc:sldMk cId="1210628734" sldId="656"/>
            <ac:spMk id="29" creationId="{3393BEA2-4704-4A86-B97D-18BC2A158787}"/>
          </ac:spMkLst>
        </pc:spChg>
        <pc:spChg chg="del">
          <ac:chgData name="Morgan Miller" userId="4e7f1809-4b84-4880-97da-aa802892274f" providerId="ADAL" clId="{11EB95A9-BD1A-4776-AC5F-FF844BC1DEEE}" dt="2024-03-14T19:43:43.167" v="305" actId="478"/>
          <ac:spMkLst>
            <pc:docMk/>
            <pc:sldMk cId="1210628734" sldId="656"/>
            <ac:spMk id="30" creationId="{4B64C761-AB9B-5C55-053D-2B2D06DCC207}"/>
          </ac:spMkLst>
        </pc:spChg>
        <pc:picChg chg="add del mod">
          <ac:chgData name="Morgan Miller" userId="4e7f1809-4b84-4880-97da-aa802892274f" providerId="ADAL" clId="{11EB95A9-BD1A-4776-AC5F-FF844BC1DEEE}" dt="2024-03-14T20:41:03.714" v="2368" actId="478"/>
          <ac:picMkLst>
            <pc:docMk/>
            <pc:sldMk cId="1210628734" sldId="656"/>
            <ac:picMk id="3" creationId="{88934E84-CCFE-D32D-03AB-7F294FE27556}"/>
          </ac:picMkLst>
        </pc:picChg>
        <pc:picChg chg="del">
          <ac:chgData name="Morgan Miller" userId="4e7f1809-4b84-4880-97da-aa802892274f" providerId="ADAL" clId="{11EB95A9-BD1A-4776-AC5F-FF844BC1DEEE}" dt="2024-03-14T19:43:42.181" v="304" actId="478"/>
          <ac:picMkLst>
            <pc:docMk/>
            <pc:sldMk cId="1210628734" sldId="656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19:43:47.656" v="308"/>
          <ac:picMkLst>
            <pc:docMk/>
            <pc:sldMk cId="1210628734" sldId="656"/>
            <ac:picMk id="7" creationId="{3D126CF2-D459-078C-9165-DD68EEB0FD16}"/>
          </ac:picMkLst>
        </pc:picChg>
        <pc:picChg chg="add del mod">
          <ac:chgData name="Morgan Miller" userId="4e7f1809-4b84-4880-97da-aa802892274f" providerId="ADAL" clId="{11EB95A9-BD1A-4776-AC5F-FF844BC1DEEE}" dt="2024-03-14T19:44:03.027" v="309" actId="478"/>
          <ac:picMkLst>
            <pc:docMk/>
            <pc:sldMk cId="1210628734" sldId="656"/>
            <ac:picMk id="9" creationId="{EC4F4477-BE7B-CBB3-44B4-585584BF5B71}"/>
          </ac:picMkLst>
        </pc:picChg>
        <pc:picChg chg="add mod">
          <ac:chgData name="Morgan Miller" userId="4e7f1809-4b84-4880-97da-aa802892274f" providerId="ADAL" clId="{11EB95A9-BD1A-4776-AC5F-FF844BC1DEEE}" dt="2024-03-14T19:44:04.928" v="310" actId="1076"/>
          <ac:picMkLst>
            <pc:docMk/>
            <pc:sldMk cId="1210628734" sldId="656"/>
            <ac:picMk id="11" creationId="{3F58CC16-18A0-239A-5C9C-06E81ACC5CA5}"/>
          </ac:picMkLst>
        </pc:picChg>
        <pc:picChg chg="add del mod">
          <ac:chgData name="Morgan Miller" userId="4e7f1809-4b84-4880-97da-aa802892274f" providerId="ADAL" clId="{11EB95A9-BD1A-4776-AC5F-FF844BC1DEEE}" dt="2024-03-14T19:45:49.104" v="390" actId="478"/>
          <ac:picMkLst>
            <pc:docMk/>
            <pc:sldMk cId="1210628734" sldId="656"/>
            <ac:picMk id="16" creationId="{959A8DB9-3C89-9488-5DD8-993598D3C2E3}"/>
          </ac:picMkLst>
        </pc:picChg>
        <pc:picChg chg="add mod">
          <ac:chgData name="Morgan Miller" userId="4e7f1809-4b84-4880-97da-aa802892274f" providerId="ADAL" clId="{11EB95A9-BD1A-4776-AC5F-FF844BC1DEEE}" dt="2024-03-14T19:46:04.467" v="394" actId="14100"/>
          <ac:picMkLst>
            <pc:docMk/>
            <pc:sldMk cId="1210628734" sldId="656"/>
            <ac:picMk id="18" creationId="{5BC9D70C-30DD-C7D7-73D3-693F4AFF8FBD}"/>
          </ac:picMkLst>
        </pc:picChg>
        <pc:picChg chg="add mod ord">
          <ac:chgData name="Morgan Miller" userId="4e7f1809-4b84-4880-97da-aa802892274f" providerId="ADAL" clId="{11EB95A9-BD1A-4776-AC5F-FF844BC1DEEE}" dt="2024-03-14T20:41:08.052" v="2370" actId="167"/>
          <ac:picMkLst>
            <pc:docMk/>
            <pc:sldMk cId="1210628734" sldId="656"/>
            <ac:picMk id="21" creationId="{AB33BEBD-6B3B-48D4-5393-C23D40639333}"/>
          </ac:picMkLst>
        </pc:picChg>
        <pc:cxnChg chg="del">
          <ac:chgData name="Morgan Miller" userId="4e7f1809-4b84-4880-97da-aa802892274f" providerId="ADAL" clId="{11EB95A9-BD1A-4776-AC5F-FF844BC1DEEE}" dt="2024-03-14T19:43:46.396" v="307" actId="478"/>
          <ac:cxnSpMkLst>
            <pc:docMk/>
            <pc:sldMk cId="1210628734" sldId="656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11EB95A9-BD1A-4776-AC5F-FF844BC1DEEE}" dt="2024-03-14T19:43:47.656" v="308"/>
          <ac:cxnSpMkLst>
            <pc:docMk/>
            <pc:sldMk cId="1210628734" sldId="656"/>
            <ac:cxnSpMk id="8" creationId="{058DD5FD-2592-5F91-2A34-2FA89407BBDD}"/>
          </ac:cxnSpMkLst>
        </pc:cxnChg>
        <pc:cxnChg chg="add mod ord">
          <ac:chgData name="Morgan Miller" userId="4e7f1809-4b84-4880-97da-aa802892274f" providerId="ADAL" clId="{11EB95A9-BD1A-4776-AC5F-FF844BC1DEEE}" dt="2024-03-14T19:45:08.061" v="386" actId="1076"/>
          <ac:cxnSpMkLst>
            <pc:docMk/>
            <pc:sldMk cId="1210628734" sldId="656"/>
            <ac:cxnSpMk id="10" creationId="{AB8B2BB5-75DC-4952-5255-A3AACE9793A2}"/>
          </ac:cxnSpMkLst>
        </pc:cxnChg>
        <pc:cxnChg chg="add mod">
          <ac:chgData name="Morgan Miller" userId="4e7f1809-4b84-4880-97da-aa802892274f" providerId="ADAL" clId="{11EB95A9-BD1A-4776-AC5F-FF844BC1DEEE}" dt="2024-03-14T19:46:09.660" v="396" actId="1076"/>
          <ac:cxnSpMkLst>
            <pc:docMk/>
            <pc:sldMk cId="1210628734" sldId="656"/>
            <ac:cxnSpMk id="19" creationId="{D397021E-BCA9-2176-C408-FB7A12B1BF17}"/>
          </ac:cxnSpMkLst>
        </pc:cxnChg>
      </pc:sldChg>
      <pc:sldChg chg="addSp delSp modSp add mod ord modShow">
        <pc:chgData name="Morgan Miller" userId="4e7f1809-4b84-4880-97da-aa802892274f" providerId="ADAL" clId="{11EB95A9-BD1A-4776-AC5F-FF844BC1DEEE}" dt="2024-03-14T20:42:45.749" v="2388" actId="6549"/>
        <pc:sldMkLst>
          <pc:docMk/>
          <pc:sldMk cId="2030711278" sldId="657"/>
        </pc:sldMkLst>
        <pc:spChg chg="mod">
          <ac:chgData name="Morgan Miller" userId="4e7f1809-4b84-4880-97da-aa802892274f" providerId="ADAL" clId="{11EB95A9-BD1A-4776-AC5F-FF844BC1DEEE}" dt="2024-03-14T20:00:50.075" v="647" actId="313"/>
          <ac:spMkLst>
            <pc:docMk/>
            <pc:sldMk cId="2030711278" sldId="657"/>
            <ac:spMk id="2" creationId="{0046426E-F6F6-4A7C-9181-8C3090996261}"/>
          </ac:spMkLst>
        </pc:spChg>
        <pc:spChg chg="add mod">
          <ac:chgData name="Morgan Miller" userId="4e7f1809-4b84-4880-97da-aa802892274f" providerId="ADAL" clId="{11EB95A9-BD1A-4776-AC5F-FF844BC1DEEE}" dt="2024-03-14T20:08:40.960" v="750" actId="20577"/>
          <ac:spMkLst>
            <pc:docMk/>
            <pc:sldMk cId="2030711278" sldId="657"/>
            <ac:spMk id="3" creationId="{D5987DE6-CEE2-3F19-BBF7-AE410F235E9F}"/>
          </ac:spMkLst>
        </pc:spChg>
        <pc:spChg chg="mod">
          <ac:chgData name="Morgan Miller" userId="4e7f1809-4b84-4880-97da-aa802892274f" providerId="ADAL" clId="{11EB95A9-BD1A-4776-AC5F-FF844BC1DEEE}" dt="2024-03-14T20:42:45.749" v="2388" actId="6549"/>
          <ac:spMkLst>
            <pc:docMk/>
            <pc:sldMk cId="2030711278" sldId="657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20:12:59.872" v="993" actId="1076"/>
          <ac:spMkLst>
            <pc:docMk/>
            <pc:sldMk cId="2030711278" sldId="657"/>
            <ac:spMk id="8" creationId="{1C4D936A-FB26-BF03-84B3-1083298040CF}"/>
          </ac:spMkLst>
        </pc:spChg>
        <pc:spChg chg="mod">
          <ac:chgData name="Morgan Miller" userId="4e7f1809-4b84-4880-97da-aa802892274f" providerId="ADAL" clId="{11EB95A9-BD1A-4776-AC5F-FF844BC1DEEE}" dt="2024-03-14T20:09:20.816" v="782" actId="20577"/>
          <ac:spMkLst>
            <pc:docMk/>
            <pc:sldMk cId="2030711278" sldId="657"/>
            <ac:spMk id="29" creationId="{3393BEA2-4704-4A86-B97D-18BC2A158787}"/>
          </ac:spMkLst>
        </pc:spChg>
        <pc:spChg chg="mod">
          <ac:chgData name="Morgan Miller" userId="4e7f1809-4b84-4880-97da-aa802892274f" providerId="ADAL" clId="{11EB95A9-BD1A-4776-AC5F-FF844BC1DEEE}" dt="2024-03-14T20:11:44.989" v="889" actId="1076"/>
          <ac:spMkLst>
            <pc:docMk/>
            <pc:sldMk cId="2030711278" sldId="657"/>
            <ac:spMk id="30" creationId="{4B64C761-AB9B-5C55-053D-2B2D06DCC207}"/>
          </ac:spMkLst>
        </pc:spChg>
        <pc:picChg chg="del">
          <ac:chgData name="Morgan Miller" userId="4e7f1809-4b84-4880-97da-aa802892274f" providerId="ADAL" clId="{11EB95A9-BD1A-4776-AC5F-FF844BC1DEEE}" dt="2024-03-14T20:06:57.345" v="694" actId="478"/>
          <ac:picMkLst>
            <pc:docMk/>
            <pc:sldMk cId="2030711278" sldId="657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20:09:27.014" v="783" actId="167"/>
          <ac:picMkLst>
            <pc:docMk/>
            <pc:sldMk cId="2030711278" sldId="657"/>
            <ac:picMk id="2050" creationId="{18A46135-1B57-60A8-5191-1E5F28F39E5E}"/>
          </ac:picMkLst>
        </pc:picChg>
        <pc:picChg chg="add mod">
          <ac:chgData name="Morgan Miller" userId="4e7f1809-4b84-4880-97da-aa802892274f" providerId="ADAL" clId="{11EB95A9-BD1A-4776-AC5F-FF844BC1DEEE}" dt="2024-03-14T20:08:30.238" v="746" actId="732"/>
          <ac:picMkLst>
            <pc:docMk/>
            <pc:sldMk cId="2030711278" sldId="657"/>
            <ac:picMk id="2051" creationId="{6038041C-EC85-FBF4-B380-A1E3D1F2DACC}"/>
          </ac:picMkLst>
        </pc:picChg>
        <pc:picChg chg="add mod">
          <ac:chgData name="Morgan Miller" userId="4e7f1809-4b84-4880-97da-aa802892274f" providerId="ADAL" clId="{11EB95A9-BD1A-4776-AC5F-FF844BC1DEEE}" dt="2024-03-14T20:12:31.488" v="985" actId="1076"/>
          <ac:picMkLst>
            <pc:docMk/>
            <pc:sldMk cId="2030711278" sldId="657"/>
            <ac:picMk id="2052" creationId="{B6AC301A-425F-FC63-1CB7-47A19BD70A12}"/>
          </ac:picMkLst>
        </pc:picChg>
        <pc:cxnChg chg="mod">
          <ac:chgData name="Morgan Miller" userId="4e7f1809-4b84-4880-97da-aa802892274f" providerId="ADAL" clId="{11EB95A9-BD1A-4776-AC5F-FF844BC1DEEE}" dt="2024-03-14T20:09:30.417" v="784" actId="1076"/>
          <ac:cxnSpMkLst>
            <pc:docMk/>
            <pc:sldMk cId="2030711278" sldId="657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11EB95A9-BD1A-4776-AC5F-FF844BC1DEEE}" dt="2024-03-14T20:08:47.704" v="752" actId="1076"/>
          <ac:cxnSpMkLst>
            <pc:docMk/>
            <pc:sldMk cId="2030711278" sldId="657"/>
            <ac:cxnSpMk id="7" creationId="{862FBCFE-74A5-A531-1C76-0E395DBBAF31}"/>
          </ac:cxnSpMkLst>
        </pc:cxnChg>
      </pc:sldChg>
      <pc:sldChg chg="addSp delSp modSp add mod">
        <pc:chgData name="Morgan Miller" userId="4e7f1809-4b84-4880-97da-aa802892274f" providerId="ADAL" clId="{11EB95A9-BD1A-4776-AC5F-FF844BC1DEEE}" dt="2024-03-18T15:37:10.227" v="3459" actId="20577"/>
        <pc:sldMkLst>
          <pc:docMk/>
          <pc:sldMk cId="661724253" sldId="658"/>
        </pc:sldMkLst>
        <pc:spChg chg="mod">
          <ac:chgData name="Morgan Miller" userId="4e7f1809-4b84-4880-97da-aa802892274f" providerId="ADAL" clId="{11EB95A9-BD1A-4776-AC5F-FF844BC1DEEE}" dt="2024-03-18T15:25:23.715" v="2788" actId="14100"/>
          <ac:spMkLst>
            <pc:docMk/>
            <pc:sldMk cId="661724253" sldId="658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8T15:37:10.227" v="3459" actId="20577"/>
          <ac:spMkLst>
            <pc:docMk/>
            <pc:sldMk cId="661724253" sldId="658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8T15:26:38.097" v="2849" actId="1076"/>
          <ac:spMkLst>
            <pc:docMk/>
            <pc:sldMk cId="661724253" sldId="658"/>
            <ac:spMk id="6" creationId="{3650D631-2A30-9183-085F-E1599E8B101B}"/>
          </ac:spMkLst>
        </pc:spChg>
        <pc:spChg chg="mod">
          <ac:chgData name="Morgan Miller" userId="4e7f1809-4b84-4880-97da-aa802892274f" providerId="ADAL" clId="{11EB95A9-BD1A-4776-AC5F-FF844BC1DEEE}" dt="2024-03-18T15:26:02.122" v="2799" actId="1076"/>
          <ac:spMkLst>
            <pc:docMk/>
            <pc:sldMk cId="661724253" sldId="658"/>
            <ac:spMk id="31" creationId="{5EE87811-007E-0045-5957-5B5B0F799F50}"/>
          </ac:spMkLst>
        </pc:spChg>
        <pc:spChg chg="del mod">
          <ac:chgData name="Morgan Miller" userId="4e7f1809-4b84-4880-97da-aa802892274f" providerId="ADAL" clId="{11EB95A9-BD1A-4776-AC5F-FF844BC1DEEE}" dt="2024-03-18T15:25:33.725" v="2791" actId="478"/>
          <ac:spMkLst>
            <pc:docMk/>
            <pc:sldMk cId="661724253" sldId="658"/>
            <ac:spMk id="32" creationId="{F3FE75FB-A550-7B77-8141-7E80B6A7E34A}"/>
          </ac:spMkLst>
        </pc:spChg>
        <pc:picChg chg="add mod">
          <ac:chgData name="Morgan Miller" userId="4e7f1809-4b84-4880-97da-aa802892274f" providerId="ADAL" clId="{11EB95A9-BD1A-4776-AC5F-FF844BC1DEEE}" dt="2024-03-18T15:26:35.131" v="2848" actId="14100"/>
          <ac:picMkLst>
            <pc:docMk/>
            <pc:sldMk cId="661724253" sldId="658"/>
            <ac:picMk id="4" creationId="{CFADC4BC-7ADC-161F-7136-621387ECF87E}"/>
          </ac:picMkLst>
        </pc:picChg>
        <pc:picChg chg="mod">
          <ac:chgData name="Morgan Miller" userId="4e7f1809-4b84-4880-97da-aa802892274f" providerId="ADAL" clId="{11EB95A9-BD1A-4776-AC5F-FF844BC1DEEE}" dt="2024-03-18T15:26:02.122" v="2799" actId="1076"/>
          <ac:picMkLst>
            <pc:docMk/>
            <pc:sldMk cId="661724253" sldId="658"/>
            <ac:picMk id="9" creationId="{5EAE0B6B-F133-22D7-C43A-28C68DBBFC2F}"/>
          </ac:picMkLst>
        </pc:picChg>
        <pc:picChg chg="del mod">
          <ac:chgData name="Morgan Miller" userId="4e7f1809-4b84-4880-97da-aa802892274f" providerId="ADAL" clId="{11EB95A9-BD1A-4776-AC5F-FF844BC1DEEE}" dt="2024-03-18T15:25:34.196" v="2792" actId="478"/>
          <ac:picMkLst>
            <pc:docMk/>
            <pc:sldMk cId="661724253" sldId="658"/>
            <ac:picMk id="10" creationId="{43D115AA-D68F-988F-FFBE-434643DD8642}"/>
          </ac:picMkLst>
        </pc:picChg>
        <pc:picChg chg="del mod">
          <ac:chgData name="Morgan Miller" userId="4e7f1809-4b84-4880-97da-aa802892274f" providerId="ADAL" clId="{11EB95A9-BD1A-4776-AC5F-FF844BC1DEEE}" dt="2024-03-18T15:25:35.429" v="2794" actId="478"/>
          <ac:picMkLst>
            <pc:docMk/>
            <pc:sldMk cId="661724253" sldId="658"/>
            <ac:picMk id="13" creationId="{48D8CE5E-9C37-189F-8355-5D1A65DC3CFA}"/>
          </ac:picMkLst>
        </pc:picChg>
        <pc:picChg chg="del mod">
          <ac:chgData name="Morgan Miller" userId="4e7f1809-4b84-4880-97da-aa802892274f" providerId="ADAL" clId="{11EB95A9-BD1A-4776-AC5F-FF844BC1DEEE}" dt="2024-03-18T15:25:32.766" v="2790" actId="478"/>
          <ac:picMkLst>
            <pc:docMk/>
            <pc:sldMk cId="661724253" sldId="658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11EB95A9-BD1A-4776-AC5F-FF844BC1DEEE}" dt="2024-03-18T15:26:42.620" v="2856" actId="1037"/>
          <ac:cxnSpMkLst>
            <pc:docMk/>
            <pc:sldMk cId="661724253" sldId="658"/>
            <ac:cxnSpMk id="7" creationId="{8AB68503-5947-8E07-6664-86E1E2CF41B2}"/>
          </ac:cxnSpMkLst>
        </pc:cxnChg>
        <pc:cxnChg chg="del mod">
          <ac:chgData name="Morgan Miller" userId="4e7f1809-4b84-4880-97da-aa802892274f" providerId="ADAL" clId="{11EB95A9-BD1A-4776-AC5F-FF844BC1DEEE}" dt="2024-03-18T15:25:35.054" v="2793" actId="478"/>
          <ac:cxnSpMkLst>
            <pc:docMk/>
            <pc:sldMk cId="661724253" sldId="658"/>
            <ac:cxnSpMk id="11" creationId="{683FB2CC-584F-320D-37C5-54C51BBCA259}"/>
          </ac:cxnSpMkLst>
        </pc:cxnChg>
        <pc:cxnChg chg="del mod">
          <ac:chgData name="Morgan Miller" userId="4e7f1809-4b84-4880-97da-aa802892274f" providerId="ADAL" clId="{11EB95A9-BD1A-4776-AC5F-FF844BC1DEEE}" dt="2024-03-18T15:25:36.108" v="2795" actId="478"/>
          <ac:cxnSpMkLst>
            <pc:docMk/>
            <pc:sldMk cId="661724253" sldId="658"/>
            <ac:cxnSpMk id="14" creationId="{B23D930D-6EC9-3BE3-F3EB-2FCDB9B7D838}"/>
          </ac:cxnSpMkLst>
        </pc:cxnChg>
      </pc:sldChg>
      <pc:sldChg chg="addSp delSp modSp add mod">
        <pc:chgData name="Morgan Miller" userId="4e7f1809-4b84-4880-97da-aa802892274f" providerId="ADAL" clId="{11EB95A9-BD1A-4776-AC5F-FF844BC1DEEE}" dt="2024-03-18T15:37:35.661" v="3461" actId="20577"/>
        <pc:sldMkLst>
          <pc:docMk/>
          <pc:sldMk cId="3438806446" sldId="659"/>
        </pc:sldMkLst>
        <pc:spChg chg="mod">
          <ac:chgData name="Morgan Miller" userId="4e7f1809-4b84-4880-97da-aa802892274f" providerId="ADAL" clId="{11EB95A9-BD1A-4776-AC5F-FF844BC1DEEE}" dt="2024-03-18T15:27:43.788" v="2891" actId="1037"/>
          <ac:spMkLst>
            <pc:docMk/>
            <pc:sldMk cId="3438806446" sldId="659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8T15:37:35.661" v="3461" actId="20577"/>
          <ac:spMkLst>
            <pc:docMk/>
            <pc:sldMk cId="3438806446" sldId="659"/>
            <ac:spMk id="5" creationId="{0E19797D-8A74-F7A2-B94C-8687111B4B42}"/>
          </ac:spMkLst>
        </pc:spChg>
        <pc:spChg chg="del">
          <ac:chgData name="Morgan Miller" userId="4e7f1809-4b84-4880-97da-aa802892274f" providerId="ADAL" clId="{11EB95A9-BD1A-4776-AC5F-FF844BC1DEEE}" dt="2024-03-18T15:28:54.582" v="2999" actId="478"/>
          <ac:spMkLst>
            <pc:docMk/>
            <pc:sldMk cId="3438806446" sldId="659"/>
            <ac:spMk id="6" creationId="{3650D631-2A30-9183-085F-E1599E8B101B}"/>
          </ac:spMkLst>
        </pc:spChg>
        <pc:spChg chg="add mod">
          <ac:chgData name="Morgan Miller" userId="4e7f1809-4b84-4880-97da-aa802892274f" providerId="ADAL" clId="{11EB95A9-BD1A-4776-AC5F-FF844BC1DEEE}" dt="2024-03-18T15:28:54.930" v="3000"/>
          <ac:spMkLst>
            <pc:docMk/>
            <pc:sldMk cId="3438806446" sldId="659"/>
            <ac:spMk id="8" creationId="{57FB082A-5006-4638-7612-3120C35BEA00}"/>
          </ac:spMkLst>
        </pc:spChg>
        <pc:spChg chg="del">
          <ac:chgData name="Morgan Miller" userId="4e7f1809-4b84-4880-97da-aa802892274f" providerId="ADAL" clId="{11EB95A9-BD1A-4776-AC5F-FF844BC1DEEE}" dt="2024-03-18T15:28:01.652" v="2894" actId="478"/>
          <ac:spMkLst>
            <pc:docMk/>
            <pc:sldMk cId="3438806446" sldId="659"/>
            <ac:spMk id="31" creationId="{5EE87811-007E-0045-5957-5B5B0F799F50}"/>
          </ac:spMkLst>
        </pc:spChg>
        <pc:spChg chg="mod">
          <ac:chgData name="Morgan Miller" userId="4e7f1809-4b84-4880-97da-aa802892274f" providerId="ADAL" clId="{11EB95A9-BD1A-4776-AC5F-FF844BC1DEEE}" dt="2024-03-18T15:29:17.442" v="3002" actId="1076"/>
          <ac:spMkLst>
            <pc:docMk/>
            <pc:sldMk cId="3438806446" sldId="659"/>
            <ac:spMk id="32" creationId="{F3FE75FB-A550-7B77-8141-7E80B6A7E34A}"/>
          </ac:spMkLst>
        </pc:spChg>
        <pc:picChg chg="add mod">
          <ac:chgData name="Morgan Miller" userId="4e7f1809-4b84-4880-97da-aa802892274f" providerId="ADAL" clId="{11EB95A9-BD1A-4776-AC5F-FF844BC1DEEE}" dt="2024-03-18T15:28:54.930" v="3000"/>
          <ac:picMkLst>
            <pc:docMk/>
            <pc:sldMk cId="3438806446" sldId="659"/>
            <ac:picMk id="3" creationId="{81F3AFAF-CDD1-CD5E-FB2C-23BFBDD9EA8C}"/>
          </ac:picMkLst>
        </pc:picChg>
        <pc:picChg chg="del">
          <ac:chgData name="Morgan Miller" userId="4e7f1809-4b84-4880-97da-aa802892274f" providerId="ADAL" clId="{11EB95A9-BD1A-4776-AC5F-FF844BC1DEEE}" dt="2024-03-18T15:28:54.582" v="2999" actId="478"/>
          <ac:picMkLst>
            <pc:docMk/>
            <pc:sldMk cId="3438806446" sldId="659"/>
            <ac:picMk id="4" creationId="{CFADC4BC-7ADC-161F-7136-621387ECF87E}"/>
          </ac:picMkLst>
        </pc:picChg>
        <pc:picChg chg="del">
          <ac:chgData name="Morgan Miller" userId="4e7f1809-4b84-4880-97da-aa802892274f" providerId="ADAL" clId="{11EB95A9-BD1A-4776-AC5F-FF844BC1DEEE}" dt="2024-03-18T15:28:00.604" v="2893" actId="478"/>
          <ac:picMkLst>
            <pc:docMk/>
            <pc:sldMk cId="3438806446" sldId="659"/>
            <ac:picMk id="9" creationId="{5EAE0B6B-F133-22D7-C43A-28C68DBBFC2F}"/>
          </ac:picMkLst>
        </pc:picChg>
        <pc:picChg chg="mod">
          <ac:chgData name="Morgan Miller" userId="4e7f1809-4b84-4880-97da-aa802892274f" providerId="ADAL" clId="{11EB95A9-BD1A-4776-AC5F-FF844BC1DEEE}" dt="2024-03-18T15:29:17.442" v="3002" actId="1076"/>
          <ac:picMkLst>
            <pc:docMk/>
            <pc:sldMk cId="3438806446" sldId="659"/>
            <ac:picMk id="10" creationId="{43D115AA-D68F-988F-FFBE-434643DD8642}"/>
          </ac:picMkLst>
        </pc:picChg>
        <pc:picChg chg="mod">
          <ac:chgData name="Morgan Miller" userId="4e7f1809-4b84-4880-97da-aa802892274f" providerId="ADAL" clId="{11EB95A9-BD1A-4776-AC5F-FF844BC1DEEE}" dt="2024-03-18T15:29:17.442" v="3002" actId="1076"/>
          <ac:picMkLst>
            <pc:docMk/>
            <pc:sldMk cId="3438806446" sldId="659"/>
            <ac:picMk id="13" creationId="{48D8CE5E-9C37-189F-8355-5D1A65DC3CFA}"/>
          </ac:picMkLst>
        </pc:picChg>
        <pc:picChg chg="mod">
          <ac:chgData name="Morgan Miller" userId="4e7f1809-4b84-4880-97da-aa802892274f" providerId="ADAL" clId="{11EB95A9-BD1A-4776-AC5F-FF844BC1DEEE}" dt="2024-03-18T15:29:17.442" v="3002" actId="1076"/>
          <ac:picMkLst>
            <pc:docMk/>
            <pc:sldMk cId="3438806446" sldId="659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11EB95A9-BD1A-4776-AC5F-FF844BC1DEEE}" dt="2024-03-18T15:28:54.582" v="2999" actId="478"/>
          <ac:cxnSpMkLst>
            <pc:docMk/>
            <pc:sldMk cId="3438806446" sldId="659"/>
            <ac:cxnSpMk id="7" creationId="{8AB68503-5947-8E07-6664-86E1E2CF41B2}"/>
          </ac:cxnSpMkLst>
        </pc:cxnChg>
        <pc:cxnChg chg="mod">
          <ac:chgData name="Morgan Miller" userId="4e7f1809-4b84-4880-97da-aa802892274f" providerId="ADAL" clId="{11EB95A9-BD1A-4776-AC5F-FF844BC1DEEE}" dt="2024-03-18T15:29:17.442" v="3002" actId="1076"/>
          <ac:cxnSpMkLst>
            <pc:docMk/>
            <pc:sldMk cId="3438806446" sldId="659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11EB95A9-BD1A-4776-AC5F-FF844BC1DEEE}" dt="2024-03-18T15:28:54.930" v="3000"/>
          <ac:cxnSpMkLst>
            <pc:docMk/>
            <pc:sldMk cId="3438806446" sldId="659"/>
            <ac:cxnSpMk id="12" creationId="{C38491CA-21CC-14A3-D363-558D35D97941}"/>
          </ac:cxnSpMkLst>
        </pc:cxnChg>
        <pc:cxnChg chg="mod">
          <ac:chgData name="Morgan Miller" userId="4e7f1809-4b84-4880-97da-aa802892274f" providerId="ADAL" clId="{11EB95A9-BD1A-4776-AC5F-FF844BC1DEEE}" dt="2024-03-18T15:29:17.442" v="3002" actId="1076"/>
          <ac:cxnSpMkLst>
            <pc:docMk/>
            <pc:sldMk cId="3438806446" sldId="659"/>
            <ac:cxnSpMk id="14" creationId="{B23D930D-6EC9-3BE3-F3EB-2FCDB9B7D838}"/>
          </ac:cxnSpMkLst>
        </pc:cxnChg>
      </pc:sldChg>
    </pc:docChg>
  </pc:docChgLst>
  <pc:docChgLst>
    <pc:chgData name="Morgan Miller" userId="4e7f1809-4b84-4880-97da-aa802892274f" providerId="ADAL" clId="{FD6F4FBD-F2FB-4552-BE64-5E94CA647F13}"/>
    <pc:docChg chg="undo custSel addSld modSld">
      <pc:chgData name="Morgan Miller" userId="4e7f1809-4b84-4880-97da-aa802892274f" providerId="ADAL" clId="{FD6F4FBD-F2FB-4552-BE64-5E94CA647F13}" dt="2024-01-04T18:51:34.871" v="447" actId="1076"/>
      <pc:docMkLst>
        <pc:docMk/>
      </pc:docMkLst>
      <pc:sldChg chg="addSp delSp modSp mod">
        <pc:chgData name="Morgan Miller" userId="4e7f1809-4b84-4880-97da-aa802892274f" providerId="ADAL" clId="{FD6F4FBD-F2FB-4552-BE64-5E94CA647F13}" dt="2024-01-04T18:51:34.871" v="447" actId="1076"/>
        <pc:sldMkLst>
          <pc:docMk/>
          <pc:sldMk cId="3264566659" sldId="647"/>
        </pc:sldMkLst>
        <pc:spChg chg="mod">
          <ac:chgData name="Morgan Miller" userId="4e7f1809-4b84-4880-97da-aa802892274f" providerId="ADAL" clId="{FD6F4FBD-F2FB-4552-BE64-5E94CA647F13}" dt="2024-01-04T16:03:49.374" v="133" actId="255"/>
          <ac:spMkLst>
            <pc:docMk/>
            <pc:sldMk cId="3264566659" sldId="647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8:51:21.133" v="444" actId="20577"/>
          <ac:spMkLst>
            <pc:docMk/>
            <pc:sldMk cId="3264566659" sldId="647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8:50:38.425" v="372" actId="166"/>
          <ac:spMkLst>
            <pc:docMk/>
            <pc:sldMk cId="3264566659" sldId="647"/>
            <ac:spMk id="30" creationId="{4B64C761-AB9B-5C55-053D-2B2D06DCC207}"/>
          </ac:spMkLst>
        </pc:spChg>
        <pc:picChg chg="add mod">
          <ac:chgData name="Morgan Miller" userId="4e7f1809-4b84-4880-97da-aa802892274f" providerId="ADAL" clId="{FD6F4FBD-F2FB-4552-BE64-5E94CA647F13}" dt="2024-01-04T18:50:31.106" v="370" actId="1076"/>
          <ac:picMkLst>
            <pc:docMk/>
            <pc:sldMk cId="3264566659" sldId="647"/>
            <ac:picMk id="4" creationId="{6D48E5F5-6C7B-E6A0-0BC6-EB172C476E11}"/>
          </ac:picMkLst>
        </pc:picChg>
        <pc:picChg chg="del">
          <ac:chgData name="Morgan Miller" userId="4e7f1809-4b84-4880-97da-aa802892274f" providerId="ADAL" clId="{FD6F4FBD-F2FB-4552-BE64-5E94CA647F13}" dt="2024-01-04T18:50:25.671" v="366" actId="478"/>
          <ac:picMkLst>
            <pc:docMk/>
            <pc:sldMk cId="3264566659" sldId="647"/>
            <ac:picMk id="27" creationId="{0F061048-7FB9-3DDA-4F2D-E8D072887AAF}"/>
          </ac:picMkLst>
        </pc:picChg>
        <pc:cxnChg chg="add mod">
          <ac:chgData name="Morgan Miller" userId="4e7f1809-4b84-4880-97da-aa802892274f" providerId="ADAL" clId="{FD6F4FBD-F2FB-4552-BE64-5E94CA647F13}" dt="2024-01-04T18:51:34.871" v="447" actId="1076"/>
          <ac:cxnSpMkLst>
            <pc:docMk/>
            <pc:sldMk cId="3264566659" sldId="647"/>
            <ac:cxnSpMk id="6" creationId="{53E24026-2319-7F36-3A8E-2878282AB428}"/>
          </ac:cxnSpMkLst>
        </pc:cxnChg>
      </pc:sldChg>
      <pc:sldChg chg="addSp delSp modSp mod">
        <pc:chgData name="Morgan Miller" userId="4e7f1809-4b84-4880-97da-aa802892274f" providerId="ADAL" clId="{FD6F4FBD-F2FB-4552-BE64-5E94CA647F13}" dt="2024-01-04T16:07:37.401" v="364" actId="1035"/>
        <pc:sldMkLst>
          <pc:docMk/>
          <pc:sldMk cId="3674452478" sldId="650"/>
        </pc:sldMkLst>
        <pc:spChg chg="mod">
          <ac:chgData name="Morgan Miller" userId="4e7f1809-4b84-4880-97da-aa802892274f" providerId="ADAL" clId="{FD6F4FBD-F2FB-4552-BE64-5E94CA647F13}" dt="2024-01-04T16:03:28.849" v="126" actId="255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6:07:18.551" v="356" actId="20577"/>
          <ac:spMkLst>
            <pc:docMk/>
            <pc:sldMk cId="3674452478" sldId="650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6:05:58.014" v="212" actId="166"/>
          <ac:spMkLst>
            <pc:docMk/>
            <pc:sldMk cId="3674452478" sldId="650"/>
            <ac:spMk id="15" creationId="{B0670337-5489-658C-CEE1-C7A0D08156CC}"/>
          </ac:spMkLst>
        </pc:spChg>
        <pc:spChg chg="ord">
          <ac:chgData name="Morgan Miller" userId="4e7f1809-4b84-4880-97da-aa802892274f" providerId="ADAL" clId="{FD6F4FBD-F2FB-4552-BE64-5E94CA647F13}" dt="2024-01-04T16:06:34.584" v="219" actId="166"/>
          <ac:spMkLst>
            <pc:docMk/>
            <pc:sldMk cId="3674452478" sldId="650"/>
            <ac:spMk id="18" creationId="{48A3387F-16C4-7CE7-2B0C-14B1E5D6A347}"/>
          </ac:spMkLst>
        </pc:spChg>
        <pc:spChg chg="del">
          <ac:chgData name="Morgan Miller" userId="4e7f1809-4b84-4880-97da-aa802892274f" providerId="ADAL" clId="{FD6F4FBD-F2FB-4552-BE64-5E94CA647F13}" dt="2024-01-04T16:07:21.072" v="357" actId="478"/>
          <ac:spMkLst>
            <pc:docMk/>
            <pc:sldMk cId="3674452478" sldId="650"/>
            <ac:spMk id="19" creationId="{AC25EEA2-3328-022F-9292-E6DCEC80C66E}"/>
          </ac:spMkLst>
        </pc:spChg>
        <pc:picChg chg="add del">
          <ac:chgData name="Morgan Miller" userId="4e7f1809-4b84-4880-97da-aa802892274f" providerId="ADAL" clId="{FD6F4FBD-F2FB-4552-BE64-5E94CA647F13}" dt="2024-01-04T16:05:19.283" v="167" actId="478"/>
          <ac:picMkLst>
            <pc:docMk/>
            <pc:sldMk cId="3674452478" sldId="650"/>
            <ac:picMk id="4" creationId="{771A2214-F4B7-7CF5-6FF1-A09A87015F29}"/>
          </ac:picMkLst>
        </pc:picChg>
        <pc:picChg chg="del">
          <ac:chgData name="Morgan Miller" userId="4e7f1809-4b84-4880-97da-aa802892274f" providerId="ADAL" clId="{FD6F4FBD-F2FB-4552-BE64-5E94CA647F13}" dt="2024-01-04T15:50:10.917" v="1" actId="478"/>
          <ac:picMkLst>
            <pc:docMk/>
            <pc:sldMk cId="3674452478" sldId="650"/>
            <ac:picMk id="7" creationId="{8C9AFDAF-9A31-4851-893E-EFD4979BECD7}"/>
          </ac:picMkLst>
        </pc:picChg>
        <pc:picChg chg="add mod">
          <ac:chgData name="Morgan Miller" userId="4e7f1809-4b84-4880-97da-aa802892274f" providerId="ADAL" clId="{FD6F4FBD-F2FB-4552-BE64-5E94CA647F13}" dt="2024-01-04T16:05:59.490" v="213" actId="1076"/>
          <ac:picMkLst>
            <pc:docMk/>
            <pc:sldMk cId="3674452478" sldId="650"/>
            <ac:picMk id="9" creationId="{6EF0F0A1-4D33-885D-BCF2-E6DCBDED58EA}"/>
          </ac:picMkLst>
        </pc:picChg>
        <pc:picChg chg="add mod">
          <ac:chgData name="Morgan Miller" userId="4e7f1809-4b84-4880-97da-aa802892274f" providerId="ADAL" clId="{FD6F4FBD-F2FB-4552-BE64-5E94CA647F13}" dt="2024-01-04T16:06:30.256" v="218" actId="1076"/>
          <ac:picMkLst>
            <pc:docMk/>
            <pc:sldMk cId="3674452478" sldId="650"/>
            <ac:picMk id="11" creationId="{7F1C5D2B-F6E5-5727-AB73-3C882F7CC23A}"/>
          </ac:picMkLst>
        </pc:picChg>
        <pc:picChg chg="del">
          <ac:chgData name="Morgan Miller" userId="4e7f1809-4b84-4880-97da-aa802892274f" providerId="ADAL" clId="{FD6F4FBD-F2FB-4552-BE64-5E94CA647F13}" dt="2024-01-04T15:50:11.392" v="2" actId="478"/>
          <ac:picMkLst>
            <pc:docMk/>
            <pc:sldMk cId="3674452478" sldId="650"/>
            <ac:picMk id="12" creationId="{EE157677-4625-4D89-848A-F258B2482B38}"/>
          </ac:picMkLst>
        </pc:picChg>
        <pc:picChg chg="del">
          <ac:chgData name="Morgan Miller" userId="4e7f1809-4b84-4880-97da-aa802892274f" providerId="ADAL" clId="{FD6F4FBD-F2FB-4552-BE64-5E94CA647F13}" dt="2024-01-04T15:50:12.607" v="4" actId="478"/>
          <ac:picMkLst>
            <pc:docMk/>
            <pc:sldMk cId="3674452478" sldId="650"/>
            <ac:picMk id="13" creationId="{8BB8562B-20E5-7F8C-5B4C-585A8ABAE0B3}"/>
          </ac:picMkLst>
        </pc:picChg>
        <pc:picChg chg="del">
          <ac:chgData name="Morgan Miller" userId="4e7f1809-4b84-4880-97da-aa802892274f" providerId="ADAL" clId="{FD6F4FBD-F2FB-4552-BE64-5E94CA647F13}" dt="2024-01-04T15:50:12.041" v="3" actId="478"/>
          <ac:picMkLst>
            <pc:docMk/>
            <pc:sldMk cId="3674452478" sldId="650"/>
            <ac:picMk id="16" creationId="{A8B5B50D-1BAA-4E04-92DE-D5B47F5D4C58}"/>
          </ac:picMkLst>
        </pc:picChg>
        <pc:cxnChg chg="del">
          <ac:chgData name="Morgan Miller" userId="4e7f1809-4b84-4880-97da-aa802892274f" providerId="ADAL" clId="{FD6F4FBD-F2FB-4552-BE64-5E94CA647F13}" dt="2024-01-04T15:50:13.647" v="5" actId="478"/>
          <ac:cxnSpMkLst>
            <pc:docMk/>
            <pc:sldMk cId="3674452478" sldId="650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FD6F4FBD-F2FB-4552-BE64-5E94CA647F13}" dt="2024-01-04T15:50:14.690" v="6" actId="478"/>
          <ac:cxnSpMkLst>
            <pc:docMk/>
            <pc:sldMk cId="3674452478" sldId="650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FD6F4FBD-F2FB-4552-BE64-5E94CA647F13}" dt="2024-01-04T16:07:30.363" v="359" actId="1076"/>
          <ac:cxnSpMkLst>
            <pc:docMk/>
            <pc:sldMk cId="3674452478" sldId="650"/>
            <ac:cxnSpMk id="20" creationId="{768EA832-15A9-87B2-25EE-0CECF812123D}"/>
          </ac:cxnSpMkLst>
        </pc:cxnChg>
        <pc:cxnChg chg="add mod">
          <ac:chgData name="Morgan Miller" userId="4e7f1809-4b84-4880-97da-aa802892274f" providerId="ADAL" clId="{FD6F4FBD-F2FB-4552-BE64-5E94CA647F13}" dt="2024-01-04T16:07:37.401" v="364" actId="1035"/>
          <ac:cxnSpMkLst>
            <pc:docMk/>
            <pc:sldMk cId="3674452478" sldId="650"/>
            <ac:cxnSpMk id="21" creationId="{28336178-F018-4BDC-5E4B-709DB0C3270E}"/>
          </ac:cxnSpMkLst>
        </pc:cxnChg>
      </pc:sldChg>
      <pc:sldChg chg="modSp mod">
        <pc:chgData name="Morgan Miller" userId="4e7f1809-4b84-4880-97da-aa802892274f" providerId="ADAL" clId="{FD6F4FBD-F2FB-4552-BE64-5E94CA647F13}" dt="2024-01-04T16:04:02.576" v="149" actId="255"/>
        <pc:sldMkLst>
          <pc:docMk/>
          <pc:sldMk cId="1781803377" sldId="651"/>
        </pc:sldMkLst>
        <pc:spChg chg="mod">
          <ac:chgData name="Morgan Miller" userId="4e7f1809-4b84-4880-97da-aa802892274f" providerId="ADAL" clId="{FD6F4FBD-F2FB-4552-BE64-5E94CA647F13}" dt="2024-01-04T16:04:02.576" v="149" actId="255"/>
          <ac:spMkLst>
            <pc:docMk/>
            <pc:sldMk cId="1781803377" sldId="651"/>
            <ac:spMk id="2" creationId="{0046426E-F6F6-4A7C-9181-8C3090996261}"/>
          </ac:spMkLst>
        </pc:spChg>
      </pc:sldChg>
      <pc:sldChg chg="modSp mod">
        <pc:chgData name="Morgan Miller" userId="4e7f1809-4b84-4880-97da-aa802892274f" providerId="ADAL" clId="{FD6F4FBD-F2FB-4552-BE64-5E94CA647F13}" dt="2024-01-04T16:04:19.714" v="165" actId="255"/>
        <pc:sldMkLst>
          <pc:docMk/>
          <pc:sldMk cId="3152476767" sldId="652"/>
        </pc:sldMkLst>
        <pc:spChg chg="mod">
          <ac:chgData name="Morgan Miller" userId="4e7f1809-4b84-4880-97da-aa802892274f" providerId="ADAL" clId="{FD6F4FBD-F2FB-4552-BE64-5E94CA647F13}" dt="2024-01-04T16:04:19.714" v="165" actId="255"/>
          <ac:spMkLst>
            <pc:docMk/>
            <pc:sldMk cId="3152476767" sldId="652"/>
            <ac:spMk id="2" creationId="{0046426E-F6F6-4A7C-9181-8C3090996261}"/>
          </ac:spMkLst>
        </pc:spChg>
      </pc:sldChg>
      <pc:sldChg chg="modSp add mod">
        <pc:chgData name="Morgan Miller" userId="4e7f1809-4b84-4880-97da-aa802892274f" providerId="ADAL" clId="{FD6F4FBD-F2FB-4552-BE64-5E94CA647F13}" dt="2024-01-04T16:03:38.247" v="129" actId="255"/>
        <pc:sldMkLst>
          <pc:docMk/>
          <pc:sldMk cId="1372990651" sldId="653"/>
        </pc:sldMkLst>
        <pc:spChg chg="mod">
          <ac:chgData name="Morgan Miller" userId="4e7f1809-4b84-4880-97da-aa802892274f" providerId="ADAL" clId="{FD6F4FBD-F2FB-4552-BE64-5E94CA647F13}" dt="2024-01-04T16:03:38.247" v="129" actId="255"/>
          <ac:spMkLst>
            <pc:docMk/>
            <pc:sldMk cId="1372990651" sldId="653"/>
            <ac:spMk id="2" creationId="{0046426E-F6F6-4A7C-9181-8C30909962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3/18/2024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3/18/2024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AC301A-425F-FC63-1CB7-47A19BD7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3" b="10423"/>
          <a:stretch/>
        </p:blipFill>
        <p:spPr bwMode="auto">
          <a:xfrm>
            <a:off x="8259382" y="4277031"/>
            <a:ext cx="2643431" cy="97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A46135-1B57-60A8-5191-1E5F28F39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6"/>
          <a:stretch/>
        </p:blipFill>
        <p:spPr bwMode="auto">
          <a:xfrm>
            <a:off x="4519776" y="4277031"/>
            <a:ext cx="2367471" cy="20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Check for Updates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17772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offline map area to incorporate any recent changes.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three dots next to the offline map area called ‘Use this when Offline’ and select ‘Check for Update’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Offline area will be updated to show all Location Visits available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4225056" y="411645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8057375" y="405419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6765362" y="5315323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>
            <a:extLst>
              <a:ext uri="{FF2B5EF4-FFF2-40B4-BE49-F238E27FC236}">
                <a16:creationId xmlns:a16="http://schemas.microsoft.com/office/drawing/2014/main" id="{6038041C-EC85-FBF4-B380-A1E3D1F2D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889668" y="4277032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5987DE6-CEE2-3F19-BBF7-AE410F235E9F}"/>
              </a:ext>
            </a:extLst>
          </p:cNvPr>
          <p:cNvSpPr/>
          <p:nvPr/>
        </p:nvSpPr>
        <p:spPr>
          <a:xfrm>
            <a:off x="712870" y="410023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FBCFE-74A5-A531-1C76-0E395DBBAF31}"/>
              </a:ext>
            </a:extLst>
          </p:cNvPr>
          <p:cNvCxnSpPr>
            <a:cxnSpLocks/>
          </p:cNvCxnSpPr>
          <p:nvPr/>
        </p:nvCxnSpPr>
        <p:spPr>
          <a:xfrm flipH="1">
            <a:off x="3191336" y="5794161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4D936A-FB26-BF03-84B3-1083298040CF}"/>
              </a:ext>
            </a:extLst>
          </p:cNvPr>
          <p:cNvSpPr/>
          <p:nvPr/>
        </p:nvSpPr>
        <p:spPr>
          <a:xfrm>
            <a:off x="9581097" y="4787720"/>
            <a:ext cx="546129" cy="21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4A7942-3E11-5D4F-4756-9283850C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b="29507"/>
          <a:stretch/>
        </p:blipFill>
        <p:spPr bwMode="auto">
          <a:xfrm>
            <a:off x="738156" y="4414684"/>
            <a:ext cx="2739260" cy="22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Enabling Location </a:t>
            </a:r>
            <a:r>
              <a:rPr lang="en-US" sz="3200" dirty="0"/>
              <a:t>(Optional Setting)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106642" cy="2953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is an optional settings for Field Maps. By turning on Location access in your phones settings the application will monitor your location and show your proximity to the well.</a:t>
            </a:r>
          </a:p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Setting configuration will vary depending on device (iOS/Android)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‘Online Map’ is opened a dialog box will appear to update the setting. Alternative you may go directly to the settings app on your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Change the Location setting to ‘While Using’ or ‘Always’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your location on the map via the blue dot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561358" y="414313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EBDC93E-5AC3-FE50-2AA2-B1A6AD6A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8" y="4496728"/>
            <a:ext cx="2156011" cy="15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834B1-06D9-2D2E-9BB0-3704CA8879FA}"/>
              </a:ext>
            </a:extLst>
          </p:cNvPr>
          <p:cNvCxnSpPr>
            <a:cxnSpLocks/>
          </p:cNvCxnSpPr>
          <p:nvPr/>
        </p:nvCxnSpPr>
        <p:spPr>
          <a:xfrm flipH="1">
            <a:off x="6185259" y="5482225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2C0108-06A6-D0C6-3A06-9ADDD6C13505}"/>
              </a:ext>
            </a:extLst>
          </p:cNvPr>
          <p:cNvSpPr/>
          <p:nvPr/>
        </p:nvSpPr>
        <p:spPr>
          <a:xfrm>
            <a:off x="3942918" y="423788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101" name="Picture 5" descr="Get started with geofences in ArcGIS Field Maps">
            <a:extLst>
              <a:ext uri="{FF2B5EF4-FFF2-40B4-BE49-F238E27FC236}">
                <a16:creationId xmlns:a16="http://schemas.microsoft.com/office/drawing/2014/main" id="{63C5D968-4DC9-453D-075D-842DE44A3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3"/>
          <a:stretch/>
        </p:blipFill>
        <p:spPr bwMode="auto">
          <a:xfrm>
            <a:off x="7492502" y="4479474"/>
            <a:ext cx="2005460" cy="21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294EE1-4E4D-F162-90B3-FEC60CB6C7EE}"/>
              </a:ext>
            </a:extLst>
          </p:cNvPr>
          <p:cNvSpPr/>
          <p:nvPr/>
        </p:nvSpPr>
        <p:spPr>
          <a:xfrm>
            <a:off x="7305459" y="423788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596A6DE4-E488-F825-6236-82F142C0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755" y="3151476"/>
            <a:ext cx="1822550" cy="35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0B93-5F90-F6B6-8B49-48F45AF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843"/>
          <a:stretch/>
        </p:blipFill>
        <p:spPr bwMode="auto">
          <a:xfrm>
            <a:off x="4194246" y="4772582"/>
            <a:ext cx="2831299" cy="199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88438A-6990-3F03-1F70-BDC03991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452828" y="4811234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13939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‘Online Map’ if you have signal connection, otherwise if your device is offline use the option ‘On Device’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etc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9455690" y="297467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963184" y="46344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24026-2319-7F36-3A8E-2878282AB428}"/>
              </a:ext>
            </a:extLst>
          </p:cNvPr>
          <p:cNvCxnSpPr>
            <a:cxnSpLocks/>
          </p:cNvCxnSpPr>
          <p:nvPr/>
        </p:nvCxnSpPr>
        <p:spPr>
          <a:xfrm flipH="1">
            <a:off x="2762864" y="6289726"/>
            <a:ext cx="517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9948455" y="4189295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Survey123 Workflow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4684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Survey123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Form based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laptop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collect current site visit information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Required</a:t>
            </a:r>
          </a:p>
        </p:txBody>
      </p:sp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66691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77BE3B-BC96-992A-01A7-ED2338F4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4" y="3131835"/>
            <a:ext cx="594329" cy="5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latest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9CCF8-3805-1B14-6EAE-C4ADD72D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33BEBD-6B3B-48D4-5393-C23D4063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Starting a Location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 the Search bar or scroll to the location and select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Fill in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26CF2-D459-078C-9165-DD68EEB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DD5FD-2592-5F91-2A34-2FA89407BBDD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8CC16-18A0-239A-5C9C-06E81ACC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5" y="3871138"/>
            <a:ext cx="1841720" cy="265066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AC79EF6-770D-4B25-5C7C-9B300F248F0D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5A9331-7F55-7FCD-3A63-3694829FB7B4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26D9CA-1BD8-7CB3-2A16-E357401FFF6D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B2BB5-75DC-4952-5255-A3AACE9793A2}"/>
              </a:ext>
            </a:extLst>
          </p:cNvPr>
          <p:cNvCxnSpPr>
            <a:cxnSpLocks/>
          </p:cNvCxnSpPr>
          <p:nvPr/>
        </p:nvCxnSpPr>
        <p:spPr>
          <a:xfrm flipH="1">
            <a:off x="8567986" y="536822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9D70C-30DD-C7D7-73D3-693F4AFF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63" y="3871137"/>
            <a:ext cx="1884136" cy="26506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7021E-BCA9-2176-C408-FB7A12B1BF17}"/>
              </a:ext>
            </a:extLst>
          </p:cNvPr>
          <p:cNvCxnSpPr>
            <a:cxnSpLocks/>
          </p:cNvCxnSpPr>
          <p:nvPr/>
        </p:nvCxnSpPr>
        <p:spPr>
          <a:xfrm flipH="1">
            <a:off x="8567986" y="42522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35ED4A9-A6CA-B597-CD00-1292CEB1D7BA}"/>
              </a:ext>
            </a:extLst>
          </p:cNvPr>
          <p:cNvSpPr/>
          <p:nvPr/>
        </p:nvSpPr>
        <p:spPr>
          <a:xfrm>
            <a:off x="96874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F5FC26-70B8-CFB2-D195-1FC2FC4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83" y="4195906"/>
            <a:ext cx="1771344" cy="2425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25793-124A-CD53-4C31-0BC5A3EC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3" y="4238138"/>
            <a:ext cx="1703501" cy="234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A8D722-EA15-4660-C578-C3162260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24" y="4231591"/>
            <a:ext cx="1744699" cy="2354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Saving a Partially Completed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If a situation arises where the form can’t be completed, the information can be saved to the device as a draft.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‘X’ in the upper left to leave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the Option to ‘Save in Drafts’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Reopen the survey via the ‘Drafts’ and then selecting the location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3637040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482707" y="651979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033FC6C-B88A-44E9-5AEB-0CCD2C8969E0}"/>
              </a:ext>
            </a:extLst>
          </p:cNvPr>
          <p:cNvSpPr/>
          <p:nvPr/>
        </p:nvSpPr>
        <p:spPr>
          <a:xfrm>
            <a:off x="599965" y="397610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8084F-1B11-2D51-61A7-5ABEB780113F}"/>
              </a:ext>
            </a:extLst>
          </p:cNvPr>
          <p:cNvCxnSpPr>
            <a:cxnSpLocks/>
          </p:cNvCxnSpPr>
          <p:nvPr/>
        </p:nvCxnSpPr>
        <p:spPr>
          <a:xfrm>
            <a:off x="265128" y="4434640"/>
            <a:ext cx="5924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C728F-07EA-D189-F6B5-DD5AEC8E36D2}"/>
              </a:ext>
            </a:extLst>
          </p:cNvPr>
          <p:cNvCxnSpPr>
            <a:cxnSpLocks/>
          </p:cNvCxnSpPr>
          <p:nvPr/>
        </p:nvCxnSpPr>
        <p:spPr>
          <a:xfrm flipH="1">
            <a:off x="5067884" y="540871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2924EE6-DE47-1186-B4EE-AE04649CB937}"/>
              </a:ext>
            </a:extLst>
          </p:cNvPr>
          <p:cNvSpPr/>
          <p:nvPr/>
        </p:nvSpPr>
        <p:spPr>
          <a:xfrm>
            <a:off x="6606853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B009E2-8A21-AACA-002A-2BB30BA2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882" y="4165310"/>
            <a:ext cx="1797785" cy="24562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352C69-0F17-9515-0D8B-734E31426C3F}"/>
              </a:ext>
            </a:extLst>
          </p:cNvPr>
          <p:cNvCxnSpPr>
            <a:cxnSpLocks/>
          </p:cNvCxnSpPr>
          <p:nvPr/>
        </p:nvCxnSpPr>
        <p:spPr>
          <a:xfrm flipH="1">
            <a:off x="11073701" y="467544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Online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When the device is online, you have two options: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 (recommended)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 (recommended to use ‘Save as Draft’ if the form is partially completed)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99" y="4590877"/>
            <a:ext cx="1942037" cy="1925438"/>
          </a:xfrm>
          <a:prstGeom prst="rect">
            <a:avLst/>
          </a:prstGeom>
        </p:spPr>
      </p:pic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3735825" y="44285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C4BC-7ADC-161F-7136-621387EC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50D631-2A30-9183-085F-E1599E8B101B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68503-5947-8E07-6664-86E1E2CF41B2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2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Offline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</a:t>
            </a:r>
            <a:r>
              <a:rPr lang="en-US">
                <a:ea typeface="+mn-lt"/>
                <a:cs typeface="+mn-lt"/>
              </a:rPr>
              <a:t>the database 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376291" y="4455138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122334" y="430586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48" y="3767165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672623" y="629603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12" y="3759377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063619" y="625725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F3AFAF-CDD1-CD5E-FB2C-23BFBDD9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FB082A-5006-4638-7612-3120C35BEA00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8491CA-21CC-14A3-D363-558D35D97941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Field Maps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5889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Field Maps Application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Map based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mobile device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locate well, ability to view historical information, ability to view photos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Optional 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DC09B3E-B322-0DB9-C421-98B94A4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771" y="2737566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14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7CA36A-E5DD-484D-9099-5CE945AE726E}">
  <we:reference id="eabe5385-62b0-465a-932e-5d906dc6f4ba" version="1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Props1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273</TotalTime>
  <Words>795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Survey123 Workflow</vt:lpstr>
      <vt:lpstr>Update Survey123 (Prior to Fieldwork)</vt:lpstr>
      <vt:lpstr>Load Locations (Prior to Fieldwork)</vt:lpstr>
      <vt:lpstr>Starting a Location Visit (In the Field)</vt:lpstr>
      <vt:lpstr>Saving a Partially Completed Visit (In the Field)</vt:lpstr>
      <vt:lpstr>Submitting a Completed Visit - Online (In the Field)</vt:lpstr>
      <vt:lpstr>Submitting a Completed Visit - Offline (In the Field)</vt:lpstr>
      <vt:lpstr>Field Maps</vt:lpstr>
      <vt:lpstr>Check for Updates (Prior to Fieldwork)</vt:lpstr>
      <vt:lpstr>Enabling Location (Optional Setting)</vt:lpstr>
      <vt:lpstr>How to Use Field Maps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Miller</cp:lastModifiedBy>
  <cp:revision>192</cp:revision>
  <cp:lastPrinted>2022-04-07T16:01:52Z</cp:lastPrinted>
  <dcterms:created xsi:type="dcterms:W3CDTF">2022-03-01T16:31:35Z</dcterms:created>
  <dcterms:modified xsi:type="dcterms:W3CDTF">2024-03-18T15:37:37Z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