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4"/>
    <p:sldMasterId id="2147483736" r:id="rId5"/>
    <p:sldMasterId id="2147483751" r:id="rId6"/>
  </p:sldMasterIdLst>
  <p:notesMasterIdLst>
    <p:notesMasterId r:id="rId14"/>
  </p:notesMasterIdLst>
  <p:handoutMasterIdLst>
    <p:handoutMasterId r:id="rId15"/>
  </p:handoutMasterIdLst>
  <p:sldIdLst>
    <p:sldId id="646" r:id="rId7"/>
    <p:sldId id="648" r:id="rId8"/>
    <p:sldId id="650" r:id="rId9"/>
    <p:sldId id="653" r:id="rId10"/>
    <p:sldId id="647" r:id="rId11"/>
    <p:sldId id="651" r:id="rId12"/>
    <p:sldId id="652" r:id="rId13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>
          <p15:clr>
            <a:srgbClr val="F26B43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hianne Hancock" initials="SH" lastIdx="1" clrIdx="0">
    <p:extLst>
      <p:ext uri="{19B8F6BF-5375-455C-9EA6-DF929625EA0E}">
        <p15:presenceInfo xmlns:p15="http://schemas.microsoft.com/office/powerpoint/2012/main" userId="S::shia7041@esri.com::46a39a21-fb14-4886-816a-87ed4debfcef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F087E"/>
    <a:srgbClr val="37335B"/>
    <a:srgbClr val="3811FB"/>
    <a:srgbClr val="2303C5"/>
    <a:srgbClr val="135534"/>
    <a:srgbClr val="CCE8DA"/>
    <a:srgbClr val="2D2B4B"/>
    <a:srgbClr val="322F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D6F4FBD-F2FB-4552-BE64-5E94CA647F13}" v="3" dt="2024-01-04T16:07:31.26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792" y="108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2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4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notesMaster" Target="notesMasters/notesMaster1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rgan Miller" userId="4e7f1809-4b84-4880-97da-aa802892274f" providerId="ADAL" clId="{6C0263C6-6730-4B10-9805-88F6F4903195}"/>
    <pc:docChg chg="undo custSel addSld delSld modSld sldOrd">
      <pc:chgData name="Morgan Miller" userId="4e7f1809-4b84-4880-97da-aa802892274f" providerId="ADAL" clId="{6C0263C6-6730-4B10-9805-88F6F4903195}" dt="2023-12-18T18:36:58.314" v="2719" actId="20577"/>
      <pc:docMkLst>
        <pc:docMk/>
      </pc:docMkLst>
      <pc:sldChg chg="del">
        <pc:chgData name="Morgan Miller" userId="4e7f1809-4b84-4880-97da-aa802892274f" providerId="ADAL" clId="{6C0263C6-6730-4B10-9805-88F6F4903195}" dt="2023-12-18T16:42:09.005" v="0" actId="47"/>
        <pc:sldMkLst>
          <pc:docMk/>
          <pc:sldMk cId="3440086738" sldId="638"/>
        </pc:sldMkLst>
      </pc:sldChg>
      <pc:sldChg chg="del">
        <pc:chgData name="Morgan Miller" userId="4e7f1809-4b84-4880-97da-aa802892274f" providerId="ADAL" clId="{6C0263C6-6730-4B10-9805-88F6F4903195}" dt="2023-12-18T17:23:42.924" v="1557" actId="47"/>
        <pc:sldMkLst>
          <pc:docMk/>
          <pc:sldMk cId="4067591249" sldId="639"/>
        </pc:sldMkLst>
      </pc:sldChg>
      <pc:sldChg chg="del">
        <pc:chgData name="Morgan Miller" userId="4e7f1809-4b84-4880-97da-aa802892274f" providerId="ADAL" clId="{6C0263C6-6730-4B10-9805-88F6F4903195}" dt="2023-12-18T16:42:11.828" v="1" actId="47"/>
        <pc:sldMkLst>
          <pc:docMk/>
          <pc:sldMk cId="4060257455" sldId="640"/>
        </pc:sldMkLst>
      </pc:sldChg>
      <pc:sldChg chg="del">
        <pc:chgData name="Morgan Miller" userId="4e7f1809-4b84-4880-97da-aa802892274f" providerId="ADAL" clId="{6C0263C6-6730-4B10-9805-88F6F4903195}" dt="2023-12-18T16:42:12.987" v="2" actId="47"/>
        <pc:sldMkLst>
          <pc:docMk/>
          <pc:sldMk cId="1303848307" sldId="644"/>
        </pc:sldMkLst>
      </pc:sldChg>
      <pc:sldChg chg="del">
        <pc:chgData name="Morgan Miller" userId="4e7f1809-4b84-4880-97da-aa802892274f" providerId="ADAL" clId="{6C0263C6-6730-4B10-9805-88F6F4903195}" dt="2023-12-18T16:42:16.706" v="3" actId="47"/>
        <pc:sldMkLst>
          <pc:docMk/>
          <pc:sldMk cId="248708485" sldId="645"/>
        </pc:sldMkLst>
      </pc:sldChg>
      <pc:sldChg chg="addSp delSp modSp mod">
        <pc:chgData name="Morgan Miller" userId="4e7f1809-4b84-4880-97da-aa802892274f" providerId="ADAL" clId="{6C0263C6-6730-4B10-9805-88F6F4903195}" dt="2023-12-18T16:47:55.139" v="226" actId="1076"/>
        <pc:sldMkLst>
          <pc:docMk/>
          <pc:sldMk cId="1827725845" sldId="646"/>
        </pc:sldMkLst>
        <pc:spChg chg="mod">
          <ac:chgData name="Morgan Miller" userId="4e7f1809-4b84-4880-97da-aa802892274f" providerId="ADAL" clId="{6C0263C6-6730-4B10-9805-88F6F4903195}" dt="2023-12-18T16:47:49.396" v="224" actId="1076"/>
          <ac:spMkLst>
            <pc:docMk/>
            <pc:sldMk cId="1827725845" sldId="646"/>
            <ac:spMk id="2" creationId="{0046426E-F6F6-4A7C-9181-8C3090996261}"/>
          </ac:spMkLst>
        </pc:spChg>
        <pc:spChg chg="add mod">
          <ac:chgData name="Morgan Miller" userId="4e7f1809-4b84-4880-97da-aa802892274f" providerId="ADAL" clId="{6C0263C6-6730-4B10-9805-88F6F4903195}" dt="2023-12-18T16:47:55.139" v="226" actId="1076"/>
          <ac:spMkLst>
            <pc:docMk/>
            <pc:sldMk cId="1827725845" sldId="646"/>
            <ac:spMk id="3" creationId="{830FED4D-3DAB-6792-D269-9F4ACC4F2D8D}"/>
          </ac:spMkLst>
        </pc:spChg>
        <pc:spChg chg="del">
          <ac:chgData name="Morgan Miller" userId="4e7f1809-4b84-4880-97da-aa802892274f" providerId="ADAL" clId="{6C0263C6-6730-4B10-9805-88F6F4903195}" dt="2023-12-18T16:42:58.528" v="16" actId="478"/>
          <ac:spMkLst>
            <pc:docMk/>
            <pc:sldMk cId="1827725845" sldId="646"/>
            <ac:spMk id="5" creationId="{0E19797D-8A74-F7A2-B94C-8687111B4B42}"/>
          </ac:spMkLst>
        </pc:spChg>
        <pc:spChg chg="del">
          <ac:chgData name="Morgan Miller" userId="4e7f1809-4b84-4880-97da-aa802892274f" providerId="ADAL" clId="{6C0263C6-6730-4B10-9805-88F6F4903195}" dt="2023-12-18T16:47:42.592" v="221" actId="478"/>
          <ac:spMkLst>
            <pc:docMk/>
            <pc:sldMk cId="1827725845" sldId="646"/>
            <ac:spMk id="6" creationId="{7FCEDA55-9CB7-4D68-2CA7-43461C22C607}"/>
          </ac:spMkLst>
        </pc:spChg>
        <pc:spChg chg="add del mod">
          <ac:chgData name="Morgan Miller" userId="4e7f1809-4b84-4880-97da-aa802892274f" providerId="ADAL" clId="{6C0263C6-6730-4B10-9805-88F6F4903195}" dt="2023-12-18T16:47:44.251" v="222" actId="478"/>
          <ac:spMkLst>
            <pc:docMk/>
            <pc:sldMk cId="1827725845" sldId="646"/>
            <ac:spMk id="8" creationId="{462202EF-F5AA-54F0-2E17-E664B831C9EC}"/>
          </ac:spMkLst>
        </pc:spChg>
        <pc:picChg chg="del">
          <ac:chgData name="Morgan Miller" userId="4e7f1809-4b84-4880-97da-aa802892274f" providerId="ADAL" clId="{6C0263C6-6730-4B10-9805-88F6F4903195}" dt="2023-12-18T16:42:44.183" v="12" actId="478"/>
          <ac:picMkLst>
            <pc:docMk/>
            <pc:sldMk cId="1827725845" sldId="646"/>
            <ac:picMk id="7" creationId="{8C9AFDAF-9A31-4851-893E-EFD4979BECD7}"/>
          </ac:picMkLst>
        </pc:picChg>
        <pc:picChg chg="del">
          <ac:chgData name="Morgan Miller" userId="4e7f1809-4b84-4880-97da-aa802892274f" providerId="ADAL" clId="{6C0263C6-6730-4B10-9805-88F6F4903195}" dt="2023-12-18T16:42:44.847" v="13" actId="478"/>
          <ac:picMkLst>
            <pc:docMk/>
            <pc:sldMk cId="1827725845" sldId="646"/>
            <ac:picMk id="12" creationId="{EE157677-4625-4D89-848A-F258B2482B38}"/>
          </ac:picMkLst>
        </pc:picChg>
        <pc:picChg chg="del">
          <ac:chgData name="Morgan Miller" userId="4e7f1809-4b84-4880-97da-aa802892274f" providerId="ADAL" clId="{6C0263C6-6730-4B10-9805-88F6F4903195}" dt="2023-12-18T16:42:46.172" v="14" actId="478"/>
          <ac:picMkLst>
            <pc:docMk/>
            <pc:sldMk cId="1827725845" sldId="646"/>
            <ac:picMk id="16" creationId="{A8B5B50D-1BAA-4E04-92DE-D5B47F5D4C58}"/>
          </ac:picMkLst>
        </pc:picChg>
        <pc:cxnChg chg="del">
          <ac:chgData name="Morgan Miller" userId="4e7f1809-4b84-4880-97da-aa802892274f" providerId="ADAL" clId="{6C0263C6-6730-4B10-9805-88F6F4903195}" dt="2023-12-18T16:42:59.434" v="17" actId="478"/>
          <ac:cxnSpMkLst>
            <pc:docMk/>
            <pc:sldMk cId="1827725845" sldId="646"/>
            <ac:cxnSpMk id="11" creationId="{3720DDB7-051D-42D0-902F-B86896EA3EE8}"/>
          </ac:cxnSpMkLst>
        </pc:cxnChg>
        <pc:cxnChg chg="del">
          <ac:chgData name="Morgan Miller" userId="4e7f1809-4b84-4880-97da-aa802892274f" providerId="ADAL" clId="{6C0263C6-6730-4B10-9805-88F6F4903195}" dt="2023-12-18T16:43:00.369" v="18" actId="478"/>
          <ac:cxnSpMkLst>
            <pc:docMk/>
            <pc:sldMk cId="1827725845" sldId="646"/>
            <ac:cxnSpMk id="14" creationId="{121DD424-5744-4119-999A-9C2099F3AB08}"/>
          </ac:cxnSpMkLst>
        </pc:cxnChg>
        <pc:cxnChg chg="del">
          <ac:chgData name="Morgan Miller" userId="4e7f1809-4b84-4880-97da-aa802892274f" providerId="ADAL" clId="{6C0263C6-6730-4B10-9805-88F6F4903195}" dt="2023-12-18T16:43:01.251" v="19" actId="478"/>
          <ac:cxnSpMkLst>
            <pc:docMk/>
            <pc:sldMk cId="1827725845" sldId="646"/>
            <ac:cxnSpMk id="17" creationId="{0AD74C9E-E096-4739-896C-DCFCEFFFAD65}"/>
          </ac:cxnSpMkLst>
        </pc:cxnChg>
      </pc:sldChg>
      <pc:sldChg chg="addSp delSp modSp add mod">
        <pc:chgData name="Morgan Miller" userId="4e7f1809-4b84-4880-97da-aa802892274f" providerId="ADAL" clId="{6C0263C6-6730-4B10-9805-88F6F4903195}" dt="2023-12-18T18:35:05.888" v="2594" actId="20577"/>
        <pc:sldMkLst>
          <pc:docMk/>
          <pc:sldMk cId="3264566659" sldId="647"/>
        </pc:sldMkLst>
        <pc:spChg chg="mod">
          <ac:chgData name="Morgan Miller" userId="4e7f1809-4b84-4880-97da-aa802892274f" providerId="ADAL" clId="{6C0263C6-6730-4B10-9805-88F6F4903195}" dt="2023-12-18T17:24:16.290" v="1575" actId="20577"/>
          <ac:spMkLst>
            <pc:docMk/>
            <pc:sldMk cId="3264566659" sldId="647"/>
            <ac:spMk id="2" creationId="{0046426E-F6F6-4A7C-9181-8C3090996261}"/>
          </ac:spMkLst>
        </pc:spChg>
        <pc:spChg chg="add del mod">
          <ac:chgData name="Morgan Miller" userId="4e7f1809-4b84-4880-97da-aa802892274f" providerId="ADAL" clId="{6C0263C6-6730-4B10-9805-88F6F4903195}" dt="2023-12-18T16:53:01.165" v="597" actId="478"/>
          <ac:spMkLst>
            <pc:docMk/>
            <pc:sldMk cId="3264566659" sldId="647"/>
            <ac:spMk id="4" creationId="{0FB3A148-7DE3-D373-5E86-D21FAC307C08}"/>
          </ac:spMkLst>
        </pc:spChg>
        <pc:spChg chg="add del mod">
          <ac:chgData name="Morgan Miller" userId="4e7f1809-4b84-4880-97da-aa802892274f" providerId="ADAL" clId="{6C0263C6-6730-4B10-9805-88F6F4903195}" dt="2023-12-18T18:35:05.888" v="2594" actId="20577"/>
          <ac:spMkLst>
            <pc:docMk/>
            <pc:sldMk cId="3264566659" sldId="647"/>
            <ac:spMk id="5" creationId="{0E19797D-8A74-F7A2-B94C-8687111B4B42}"/>
          </ac:spMkLst>
        </pc:spChg>
        <pc:spChg chg="del mod">
          <ac:chgData name="Morgan Miller" userId="4e7f1809-4b84-4880-97da-aa802892274f" providerId="ADAL" clId="{6C0263C6-6730-4B10-9805-88F6F4903195}" dt="2023-12-18T16:52:52.327" v="593" actId="478"/>
          <ac:spMkLst>
            <pc:docMk/>
            <pc:sldMk cId="3264566659" sldId="647"/>
            <ac:spMk id="6" creationId="{7FCEDA55-9CB7-4D68-2CA7-43461C22C607}"/>
          </ac:spMkLst>
        </pc:spChg>
        <pc:spChg chg="add del mod">
          <ac:chgData name="Morgan Miller" userId="4e7f1809-4b84-4880-97da-aa802892274f" providerId="ADAL" clId="{6C0263C6-6730-4B10-9805-88F6F4903195}" dt="2023-12-18T17:06:18.538" v="873" actId="478"/>
          <ac:spMkLst>
            <pc:docMk/>
            <pc:sldMk cId="3264566659" sldId="647"/>
            <ac:spMk id="19" creationId="{BEFB682F-457B-D005-EF4B-BBD0BB475C4F}"/>
          </ac:spMkLst>
        </pc:spChg>
        <pc:spChg chg="add mod">
          <ac:chgData name="Morgan Miller" userId="4e7f1809-4b84-4880-97da-aa802892274f" providerId="ADAL" clId="{6C0263C6-6730-4B10-9805-88F6F4903195}" dt="2023-12-18T17:20:21.266" v="1503" actId="20577"/>
          <ac:spMkLst>
            <pc:docMk/>
            <pc:sldMk cId="3264566659" sldId="647"/>
            <ac:spMk id="29" creationId="{3393BEA2-4704-4A86-B97D-18BC2A158787}"/>
          </ac:spMkLst>
        </pc:spChg>
        <pc:spChg chg="add mod">
          <ac:chgData name="Morgan Miller" userId="4e7f1809-4b84-4880-97da-aa802892274f" providerId="ADAL" clId="{6C0263C6-6730-4B10-9805-88F6F4903195}" dt="2023-12-18T17:20:24.721" v="1505" actId="20577"/>
          <ac:spMkLst>
            <pc:docMk/>
            <pc:sldMk cId="3264566659" sldId="647"/>
            <ac:spMk id="30" creationId="{4B64C761-AB9B-5C55-053D-2B2D06DCC207}"/>
          </ac:spMkLst>
        </pc:spChg>
        <pc:spChg chg="add mod">
          <ac:chgData name="Morgan Miller" userId="4e7f1809-4b84-4880-97da-aa802892274f" providerId="ADAL" clId="{6C0263C6-6730-4B10-9805-88F6F4903195}" dt="2023-12-18T17:20:51.722" v="1523" actId="20577"/>
          <ac:spMkLst>
            <pc:docMk/>
            <pc:sldMk cId="3264566659" sldId="647"/>
            <ac:spMk id="31" creationId="{5EE87811-007E-0045-5957-5B5B0F799F50}"/>
          </ac:spMkLst>
        </pc:spChg>
        <pc:spChg chg="add mod">
          <ac:chgData name="Morgan Miller" userId="4e7f1809-4b84-4880-97da-aa802892274f" providerId="ADAL" clId="{6C0263C6-6730-4B10-9805-88F6F4903195}" dt="2023-12-18T17:21:09.323" v="1528" actId="20577"/>
          <ac:spMkLst>
            <pc:docMk/>
            <pc:sldMk cId="3264566659" sldId="647"/>
            <ac:spMk id="32" creationId="{F3FE75FB-A550-7B77-8141-7E80B6A7E34A}"/>
          </ac:spMkLst>
        </pc:spChg>
        <pc:picChg chg="del">
          <ac:chgData name="Morgan Miller" userId="4e7f1809-4b84-4880-97da-aa802892274f" providerId="ADAL" clId="{6C0263C6-6730-4B10-9805-88F6F4903195}" dt="2023-12-18T16:52:41.420" v="585" actId="478"/>
          <ac:picMkLst>
            <pc:docMk/>
            <pc:sldMk cId="3264566659" sldId="647"/>
            <ac:picMk id="7" creationId="{8C9AFDAF-9A31-4851-893E-EFD4979BECD7}"/>
          </ac:picMkLst>
        </pc:picChg>
        <pc:picChg chg="add del mod modCrop">
          <ac:chgData name="Morgan Miller" userId="4e7f1809-4b84-4880-97da-aa802892274f" providerId="ADAL" clId="{6C0263C6-6730-4B10-9805-88F6F4903195}" dt="2023-12-18T17:18:27.601" v="1470" actId="478"/>
          <ac:picMkLst>
            <pc:docMk/>
            <pc:sldMk cId="3264566659" sldId="647"/>
            <ac:picMk id="9" creationId="{1DD97486-ABF0-3CAA-21FC-AFD51FDB5A34}"/>
          </ac:picMkLst>
        </pc:picChg>
        <pc:picChg chg="del">
          <ac:chgData name="Morgan Miller" userId="4e7f1809-4b84-4880-97da-aa802892274f" providerId="ADAL" clId="{6C0263C6-6730-4B10-9805-88F6F4903195}" dt="2023-12-18T16:52:42.696" v="587" actId="478"/>
          <ac:picMkLst>
            <pc:docMk/>
            <pc:sldMk cId="3264566659" sldId="647"/>
            <ac:picMk id="12" creationId="{EE157677-4625-4D89-848A-F258B2482B38}"/>
          </ac:picMkLst>
        </pc:picChg>
        <pc:picChg chg="del">
          <ac:chgData name="Morgan Miller" userId="4e7f1809-4b84-4880-97da-aa802892274f" providerId="ADAL" clId="{6C0263C6-6730-4B10-9805-88F6F4903195}" dt="2023-12-18T16:52:43.906" v="589" actId="478"/>
          <ac:picMkLst>
            <pc:docMk/>
            <pc:sldMk cId="3264566659" sldId="647"/>
            <ac:picMk id="16" creationId="{A8B5B50D-1BAA-4E04-92DE-D5B47F5D4C58}"/>
          </ac:picMkLst>
        </pc:picChg>
        <pc:picChg chg="add mod">
          <ac:chgData name="Morgan Miller" userId="4e7f1809-4b84-4880-97da-aa802892274f" providerId="ADAL" clId="{6C0263C6-6730-4B10-9805-88F6F4903195}" dt="2023-12-18T17:06:09.709" v="870" actId="1076"/>
          <ac:picMkLst>
            <pc:docMk/>
            <pc:sldMk cId="3264566659" sldId="647"/>
            <ac:picMk id="18" creationId="{A621DB38-1A74-102B-92BF-5D641F73B0BB}"/>
          </ac:picMkLst>
        </pc:picChg>
        <pc:picChg chg="add mod modCrop">
          <ac:chgData name="Morgan Miller" userId="4e7f1809-4b84-4880-97da-aa802892274f" providerId="ADAL" clId="{6C0263C6-6730-4B10-9805-88F6F4903195}" dt="2023-12-18T17:18:47.773" v="1478" actId="1076"/>
          <ac:picMkLst>
            <pc:docMk/>
            <pc:sldMk cId="3264566659" sldId="647"/>
            <ac:picMk id="24" creationId="{D0B74C66-6222-6671-2BDE-CC138601A2B6}"/>
          </ac:picMkLst>
        </pc:picChg>
        <pc:picChg chg="add mod">
          <ac:chgData name="Morgan Miller" userId="4e7f1809-4b84-4880-97da-aa802892274f" providerId="ADAL" clId="{6C0263C6-6730-4B10-9805-88F6F4903195}" dt="2023-12-18T17:19:22.435" v="1485" actId="1076"/>
          <ac:picMkLst>
            <pc:docMk/>
            <pc:sldMk cId="3264566659" sldId="647"/>
            <ac:picMk id="27" creationId="{0F061048-7FB9-3DDA-4F2D-E8D072887AAF}"/>
          </ac:picMkLst>
        </pc:picChg>
        <pc:cxnChg chg="add del mod ord">
          <ac:chgData name="Morgan Miller" userId="4e7f1809-4b84-4880-97da-aa802892274f" providerId="ADAL" clId="{6C0263C6-6730-4B10-9805-88F6F4903195}" dt="2023-12-18T17:19:26.196" v="1487" actId="478"/>
          <ac:cxnSpMkLst>
            <pc:docMk/>
            <pc:sldMk cId="3264566659" sldId="647"/>
            <ac:cxnSpMk id="10" creationId="{F1A9FE1E-83BA-91D5-9D56-0E43C767865F}"/>
          </ac:cxnSpMkLst>
        </pc:cxnChg>
        <pc:cxnChg chg="del">
          <ac:chgData name="Morgan Miller" userId="4e7f1809-4b84-4880-97da-aa802892274f" providerId="ADAL" clId="{6C0263C6-6730-4B10-9805-88F6F4903195}" dt="2023-12-18T16:52:42.335" v="586" actId="478"/>
          <ac:cxnSpMkLst>
            <pc:docMk/>
            <pc:sldMk cId="3264566659" sldId="647"/>
            <ac:cxnSpMk id="11" creationId="{3720DDB7-051D-42D0-902F-B86896EA3EE8}"/>
          </ac:cxnSpMkLst>
        </pc:cxnChg>
        <pc:cxnChg chg="del">
          <ac:chgData name="Morgan Miller" userId="4e7f1809-4b84-4880-97da-aa802892274f" providerId="ADAL" clId="{6C0263C6-6730-4B10-9805-88F6F4903195}" dt="2023-12-18T16:52:43.553" v="588" actId="478"/>
          <ac:cxnSpMkLst>
            <pc:docMk/>
            <pc:sldMk cId="3264566659" sldId="647"/>
            <ac:cxnSpMk id="14" creationId="{121DD424-5744-4119-999A-9C2099F3AB08}"/>
          </ac:cxnSpMkLst>
        </pc:cxnChg>
        <pc:cxnChg chg="del">
          <ac:chgData name="Morgan Miller" userId="4e7f1809-4b84-4880-97da-aa802892274f" providerId="ADAL" clId="{6C0263C6-6730-4B10-9805-88F6F4903195}" dt="2023-12-18T16:52:44.700" v="590" actId="478"/>
          <ac:cxnSpMkLst>
            <pc:docMk/>
            <pc:sldMk cId="3264566659" sldId="647"/>
            <ac:cxnSpMk id="17" creationId="{0AD74C9E-E096-4739-896C-DCFCEFFFAD65}"/>
          </ac:cxnSpMkLst>
        </pc:cxnChg>
        <pc:cxnChg chg="add mod">
          <ac:chgData name="Morgan Miller" userId="4e7f1809-4b84-4880-97da-aa802892274f" providerId="ADAL" clId="{6C0263C6-6730-4B10-9805-88F6F4903195}" dt="2023-12-18T17:06:23.857" v="876" actId="14100"/>
          <ac:cxnSpMkLst>
            <pc:docMk/>
            <pc:sldMk cId="3264566659" sldId="647"/>
            <ac:cxnSpMk id="20" creationId="{2D4E0721-D009-2C83-9ED4-C65558DFD962}"/>
          </ac:cxnSpMkLst>
        </pc:cxnChg>
        <pc:cxnChg chg="add del mod">
          <ac:chgData name="Morgan Miller" userId="4e7f1809-4b84-4880-97da-aa802892274f" providerId="ADAL" clId="{6C0263C6-6730-4B10-9805-88F6F4903195}" dt="2023-12-18T17:21:01.662" v="1525" actId="478"/>
          <ac:cxnSpMkLst>
            <pc:docMk/>
            <pc:sldMk cId="3264566659" sldId="647"/>
            <ac:cxnSpMk id="22" creationId="{6DEC56BE-9A2F-8BAC-628D-450226F2E113}"/>
          </ac:cxnSpMkLst>
        </pc:cxnChg>
      </pc:sldChg>
      <pc:sldChg chg="addSp delSp modSp add mod">
        <pc:chgData name="Morgan Miller" userId="4e7f1809-4b84-4880-97da-aa802892274f" providerId="ADAL" clId="{6C0263C6-6730-4B10-9805-88F6F4903195}" dt="2023-12-18T17:15:41.072" v="1359" actId="255"/>
        <pc:sldMkLst>
          <pc:docMk/>
          <pc:sldMk cId="3873954031" sldId="648"/>
        </pc:sldMkLst>
        <pc:spChg chg="mod">
          <ac:chgData name="Morgan Miller" userId="4e7f1809-4b84-4880-97da-aa802892274f" providerId="ADAL" clId="{6C0263C6-6730-4B10-9805-88F6F4903195}" dt="2023-12-18T17:15:41.072" v="1359" actId="255"/>
          <ac:spMkLst>
            <pc:docMk/>
            <pc:sldMk cId="3873954031" sldId="648"/>
            <ac:spMk id="2" creationId="{0046426E-F6F6-4A7C-9181-8C3090996261}"/>
          </ac:spMkLst>
        </pc:spChg>
        <pc:spChg chg="add del mod">
          <ac:chgData name="Morgan Miller" userId="4e7f1809-4b84-4880-97da-aa802892274f" providerId="ADAL" clId="{6C0263C6-6730-4B10-9805-88F6F4903195}" dt="2023-12-18T16:50:23.458" v="451" actId="478"/>
          <ac:spMkLst>
            <pc:docMk/>
            <pc:sldMk cId="3873954031" sldId="648"/>
            <ac:spMk id="3" creationId="{DF184A9C-7026-1036-2E9B-13F1DF1C9301}"/>
          </ac:spMkLst>
        </pc:spChg>
        <pc:spChg chg="mod">
          <ac:chgData name="Morgan Miller" userId="4e7f1809-4b84-4880-97da-aa802892274f" providerId="ADAL" clId="{6C0263C6-6730-4B10-9805-88F6F4903195}" dt="2023-12-18T16:52:01.929" v="532" actId="20577"/>
          <ac:spMkLst>
            <pc:docMk/>
            <pc:sldMk cId="3873954031" sldId="648"/>
            <ac:spMk id="5" creationId="{0E19797D-8A74-F7A2-B94C-8687111B4B42}"/>
          </ac:spMkLst>
        </pc:spChg>
        <pc:spChg chg="del mod">
          <ac:chgData name="Morgan Miller" userId="4e7f1809-4b84-4880-97da-aa802892274f" providerId="ADAL" clId="{6C0263C6-6730-4B10-9805-88F6F4903195}" dt="2023-12-18T16:50:09.861" v="445" actId="478"/>
          <ac:spMkLst>
            <pc:docMk/>
            <pc:sldMk cId="3873954031" sldId="648"/>
            <ac:spMk id="6" creationId="{7FCEDA55-9CB7-4D68-2CA7-43461C22C607}"/>
          </ac:spMkLst>
        </pc:spChg>
        <pc:picChg chg="add del mod">
          <ac:chgData name="Morgan Miller" userId="4e7f1809-4b84-4880-97da-aa802892274f" providerId="ADAL" clId="{6C0263C6-6730-4B10-9805-88F6F4903195}" dt="2023-12-18T16:50:09.861" v="445" actId="478"/>
          <ac:picMkLst>
            <pc:docMk/>
            <pc:sldMk cId="3873954031" sldId="648"/>
            <ac:picMk id="1026" creationId="{90F8895B-16D3-EEFB-1E0A-2846D9189B4D}"/>
          </ac:picMkLst>
        </pc:picChg>
        <pc:picChg chg="add mod">
          <ac:chgData name="Morgan Miller" userId="4e7f1809-4b84-4880-97da-aa802892274f" providerId="ADAL" clId="{6C0263C6-6730-4B10-9805-88F6F4903195}" dt="2023-12-18T16:51:58.067" v="530" actId="1076"/>
          <ac:picMkLst>
            <pc:docMk/>
            <pc:sldMk cId="3873954031" sldId="648"/>
            <ac:picMk id="1028" creationId="{EC5374A0-2D17-A2ED-EEDA-FFA0FA1A5512}"/>
          </ac:picMkLst>
        </pc:picChg>
        <pc:picChg chg="add mod">
          <ac:chgData name="Morgan Miller" userId="4e7f1809-4b84-4880-97da-aa802892274f" providerId="ADAL" clId="{6C0263C6-6730-4B10-9805-88F6F4903195}" dt="2023-12-18T16:52:31.058" v="560" actId="1076"/>
          <ac:picMkLst>
            <pc:docMk/>
            <pc:sldMk cId="3873954031" sldId="648"/>
            <ac:picMk id="1030" creationId="{4ADBF80A-5D15-AF75-9B93-84004A18A9EA}"/>
          </ac:picMkLst>
        </pc:picChg>
        <pc:cxnChg chg="del">
          <ac:chgData name="Morgan Miller" userId="4e7f1809-4b84-4880-97da-aa802892274f" providerId="ADAL" clId="{6C0263C6-6730-4B10-9805-88F6F4903195}" dt="2023-12-18T16:48:03.267" v="227" actId="478"/>
          <ac:cxnSpMkLst>
            <pc:docMk/>
            <pc:sldMk cId="3873954031" sldId="648"/>
            <ac:cxnSpMk id="11" creationId="{3720DDB7-051D-42D0-902F-B86896EA3EE8}"/>
          </ac:cxnSpMkLst>
        </pc:cxnChg>
        <pc:cxnChg chg="del">
          <ac:chgData name="Morgan Miller" userId="4e7f1809-4b84-4880-97da-aa802892274f" providerId="ADAL" clId="{6C0263C6-6730-4B10-9805-88F6F4903195}" dt="2023-12-18T16:48:04.394" v="228" actId="478"/>
          <ac:cxnSpMkLst>
            <pc:docMk/>
            <pc:sldMk cId="3873954031" sldId="648"/>
            <ac:cxnSpMk id="14" creationId="{121DD424-5744-4119-999A-9C2099F3AB08}"/>
          </ac:cxnSpMkLst>
        </pc:cxnChg>
        <pc:cxnChg chg="del">
          <ac:chgData name="Morgan Miller" userId="4e7f1809-4b84-4880-97da-aa802892274f" providerId="ADAL" clId="{6C0263C6-6730-4B10-9805-88F6F4903195}" dt="2023-12-18T16:48:05.201" v="229" actId="478"/>
          <ac:cxnSpMkLst>
            <pc:docMk/>
            <pc:sldMk cId="3873954031" sldId="648"/>
            <ac:cxnSpMk id="17" creationId="{0AD74C9E-E096-4739-896C-DCFCEFFFAD65}"/>
          </ac:cxnSpMkLst>
        </pc:cxnChg>
      </pc:sldChg>
      <pc:sldChg chg="add del">
        <pc:chgData name="Morgan Miller" userId="4e7f1809-4b84-4880-97da-aa802892274f" providerId="ADAL" clId="{6C0263C6-6730-4B10-9805-88F6F4903195}" dt="2023-12-18T17:15:55.249" v="1362" actId="47"/>
        <pc:sldMkLst>
          <pc:docMk/>
          <pc:sldMk cId="2124619615" sldId="649"/>
        </pc:sldMkLst>
      </pc:sldChg>
      <pc:sldChg chg="addSp delSp modSp add mod ord">
        <pc:chgData name="Morgan Miller" userId="4e7f1809-4b84-4880-97da-aa802892274f" providerId="ADAL" clId="{6C0263C6-6730-4B10-9805-88F6F4903195}" dt="2023-12-18T18:34:20.011" v="2590" actId="2711"/>
        <pc:sldMkLst>
          <pc:docMk/>
          <pc:sldMk cId="3674452478" sldId="650"/>
        </pc:sldMkLst>
        <pc:spChg chg="mod">
          <ac:chgData name="Morgan Miller" userId="4e7f1809-4b84-4880-97da-aa802892274f" providerId="ADAL" clId="{6C0263C6-6730-4B10-9805-88F6F4903195}" dt="2023-12-18T18:33:39.711" v="2586" actId="20577"/>
          <ac:spMkLst>
            <pc:docMk/>
            <pc:sldMk cId="3674452478" sldId="650"/>
            <ac:spMk id="2" creationId="{0046426E-F6F6-4A7C-9181-8C3090996261}"/>
          </ac:spMkLst>
        </pc:spChg>
        <pc:spChg chg="mod">
          <ac:chgData name="Morgan Miller" userId="4e7f1809-4b84-4880-97da-aa802892274f" providerId="ADAL" clId="{6C0263C6-6730-4B10-9805-88F6F4903195}" dt="2023-12-18T18:34:20.011" v="2590" actId="2711"/>
          <ac:spMkLst>
            <pc:docMk/>
            <pc:sldMk cId="3674452478" sldId="650"/>
            <ac:spMk id="5" creationId="{0E19797D-8A74-F7A2-B94C-8687111B4B42}"/>
          </ac:spMkLst>
        </pc:spChg>
        <pc:spChg chg="mod">
          <ac:chgData name="Morgan Miller" userId="4e7f1809-4b84-4880-97da-aa802892274f" providerId="ADAL" clId="{6C0263C6-6730-4B10-9805-88F6F4903195}" dt="2023-12-18T17:10:47.749" v="1224" actId="14100"/>
          <ac:spMkLst>
            <pc:docMk/>
            <pc:sldMk cId="3674452478" sldId="650"/>
            <ac:spMk id="6" creationId="{7FCEDA55-9CB7-4D68-2CA7-43461C22C607}"/>
          </ac:spMkLst>
        </pc:spChg>
        <pc:spChg chg="add mod">
          <ac:chgData name="Morgan Miller" userId="4e7f1809-4b84-4880-97da-aa802892274f" providerId="ADAL" clId="{6C0263C6-6730-4B10-9805-88F6F4903195}" dt="2023-12-18T17:23:17.082" v="1547" actId="1076"/>
          <ac:spMkLst>
            <pc:docMk/>
            <pc:sldMk cId="3674452478" sldId="650"/>
            <ac:spMk id="15" creationId="{B0670337-5489-658C-CEE1-C7A0D08156CC}"/>
          </ac:spMkLst>
        </pc:spChg>
        <pc:spChg chg="add mod">
          <ac:chgData name="Morgan Miller" userId="4e7f1809-4b84-4880-97da-aa802892274f" providerId="ADAL" clId="{6C0263C6-6730-4B10-9805-88F6F4903195}" dt="2023-12-18T17:23:23.091" v="1551" actId="20577"/>
          <ac:spMkLst>
            <pc:docMk/>
            <pc:sldMk cId="3674452478" sldId="650"/>
            <ac:spMk id="18" creationId="{48A3387F-16C4-7CE7-2B0C-14B1E5D6A347}"/>
          </ac:spMkLst>
        </pc:spChg>
        <pc:spChg chg="add mod">
          <ac:chgData name="Morgan Miller" userId="4e7f1809-4b84-4880-97da-aa802892274f" providerId="ADAL" clId="{6C0263C6-6730-4B10-9805-88F6F4903195}" dt="2023-12-18T17:23:30.051" v="1555" actId="20577"/>
          <ac:spMkLst>
            <pc:docMk/>
            <pc:sldMk cId="3674452478" sldId="650"/>
            <ac:spMk id="19" creationId="{AC25EEA2-3328-022F-9292-E6DCEC80C66E}"/>
          </ac:spMkLst>
        </pc:spChg>
        <pc:picChg chg="mod">
          <ac:chgData name="Morgan Miller" userId="4e7f1809-4b84-4880-97da-aa802892274f" providerId="ADAL" clId="{6C0263C6-6730-4B10-9805-88F6F4903195}" dt="2023-12-18T17:12:05.151" v="1284" actId="1076"/>
          <ac:picMkLst>
            <pc:docMk/>
            <pc:sldMk cId="3674452478" sldId="650"/>
            <ac:picMk id="7" creationId="{8C9AFDAF-9A31-4851-893E-EFD4979BECD7}"/>
          </ac:picMkLst>
        </pc:picChg>
        <pc:picChg chg="add del mod">
          <ac:chgData name="Morgan Miller" userId="4e7f1809-4b84-4880-97da-aa802892274f" providerId="ADAL" clId="{6C0263C6-6730-4B10-9805-88F6F4903195}" dt="2023-12-18T17:14:00.999" v="1326" actId="478"/>
          <ac:picMkLst>
            <pc:docMk/>
            <pc:sldMk cId="3674452478" sldId="650"/>
            <ac:picMk id="9" creationId="{234BB689-6A33-68F3-B4C4-C3719C9A79B1}"/>
          </ac:picMkLst>
        </pc:picChg>
        <pc:picChg chg="mod">
          <ac:chgData name="Morgan Miller" userId="4e7f1809-4b84-4880-97da-aa802892274f" providerId="ADAL" clId="{6C0263C6-6730-4B10-9805-88F6F4903195}" dt="2023-12-18T17:12:31.614" v="1292" actId="1076"/>
          <ac:picMkLst>
            <pc:docMk/>
            <pc:sldMk cId="3674452478" sldId="650"/>
            <ac:picMk id="12" creationId="{EE157677-4625-4D89-848A-F258B2482B38}"/>
          </ac:picMkLst>
        </pc:picChg>
        <pc:picChg chg="add mod">
          <ac:chgData name="Morgan Miller" userId="4e7f1809-4b84-4880-97da-aa802892274f" providerId="ADAL" clId="{6C0263C6-6730-4B10-9805-88F6F4903195}" dt="2023-12-18T17:14:20.367" v="1329" actId="1076"/>
          <ac:picMkLst>
            <pc:docMk/>
            <pc:sldMk cId="3674452478" sldId="650"/>
            <ac:picMk id="13" creationId="{8BB8562B-20E5-7F8C-5B4C-585A8ABAE0B3}"/>
          </ac:picMkLst>
        </pc:picChg>
        <pc:picChg chg="mod">
          <ac:chgData name="Morgan Miller" userId="4e7f1809-4b84-4880-97da-aa802892274f" providerId="ADAL" clId="{6C0263C6-6730-4B10-9805-88F6F4903195}" dt="2023-12-18T17:12:28.157" v="1291" actId="1076"/>
          <ac:picMkLst>
            <pc:docMk/>
            <pc:sldMk cId="3674452478" sldId="650"/>
            <ac:picMk id="16" creationId="{A8B5B50D-1BAA-4E04-92DE-D5B47F5D4C58}"/>
          </ac:picMkLst>
        </pc:picChg>
        <pc:cxnChg chg="del mod">
          <ac:chgData name="Morgan Miller" userId="4e7f1809-4b84-4880-97da-aa802892274f" providerId="ADAL" clId="{6C0263C6-6730-4B10-9805-88F6F4903195}" dt="2023-12-18T17:23:14.229" v="1545" actId="478"/>
          <ac:cxnSpMkLst>
            <pc:docMk/>
            <pc:sldMk cId="3674452478" sldId="650"/>
            <ac:cxnSpMk id="11" creationId="{3720DDB7-051D-42D0-902F-B86896EA3EE8}"/>
          </ac:cxnSpMkLst>
        </pc:cxnChg>
        <pc:cxnChg chg="mod">
          <ac:chgData name="Morgan Miller" userId="4e7f1809-4b84-4880-97da-aa802892274f" providerId="ADAL" clId="{6C0263C6-6730-4B10-9805-88F6F4903195}" dt="2023-12-18T17:12:35.830" v="1293" actId="1076"/>
          <ac:cxnSpMkLst>
            <pc:docMk/>
            <pc:sldMk cId="3674452478" sldId="650"/>
            <ac:cxnSpMk id="14" creationId="{121DD424-5744-4119-999A-9C2099F3AB08}"/>
          </ac:cxnSpMkLst>
        </pc:cxnChg>
        <pc:cxnChg chg="mod">
          <ac:chgData name="Morgan Miller" userId="4e7f1809-4b84-4880-97da-aa802892274f" providerId="ADAL" clId="{6C0263C6-6730-4B10-9805-88F6F4903195}" dt="2023-12-18T17:12:28.157" v="1291" actId="1076"/>
          <ac:cxnSpMkLst>
            <pc:docMk/>
            <pc:sldMk cId="3674452478" sldId="650"/>
            <ac:cxnSpMk id="17" creationId="{0AD74C9E-E096-4739-896C-DCFCEFFFAD65}"/>
          </ac:cxnSpMkLst>
        </pc:cxnChg>
      </pc:sldChg>
      <pc:sldChg chg="addSp delSp modSp add mod">
        <pc:chgData name="Morgan Miller" userId="4e7f1809-4b84-4880-97da-aa802892274f" providerId="ADAL" clId="{6C0263C6-6730-4B10-9805-88F6F4903195}" dt="2023-12-18T18:36:17.863" v="2715" actId="207"/>
        <pc:sldMkLst>
          <pc:docMk/>
          <pc:sldMk cId="1781803377" sldId="651"/>
        </pc:sldMkLst>
        <pc:spChg chg="mod">
          <ac:chgData name="Morgan Miller" userId="4e7f1809-4b84-4880-97da-aa802892274f" providerId="ADAL" clId="{6C0263C6-6730-4B10-9805-88F6F4903195}" dt="2023-12-18T17:24:09.882" v="1572" actId="20577"/>
          <ac:spMkLst>
            <pc:docMk/>
            <pc:sldMk cId="1781803377" sldId="651"/>
            <ac:spMk id="2" creationId="{0046426E-F6F6-4A7C-9181-8C3090996261}"/>
          </ac:spMkLst>
        </pc:spChg>
        <pc:spChg chg="mod">
          <ac:chgData name="Morgan Miller" userId="4e7f1809-4b84-4880-97da-aa802892274f" providerId="ADAL" clId="{6C0263C6-6730-4B10-9805-88F6F4903195}" dt="2023-12-18T18:36:17.863" v="2715" actId="207"/>
          <ac:spMkLst>
            <pc:docMk/>
            <pc:sldMk cId="1781803377" sldId="651"/>
            <ac:spMk id="5" creationId="{0E19797D-8A74-F7A2-B94C-8687111B4B42}"/>
          </ac:spMkLst>
        </pc:spChg>
        <pc:spChg chg="mod ord">
          <ac:chgData name="Morgan Miller" userId="4e7f1809-4b84-4880-97da-aa802892274f" providerId="ADAL" clId="{6C0263C6-6730-4B10-9805-88F6F4903195}" dt="2023-12-18T18:23:26.887" v="1852" actId="1076"/>
          <ac:spMkLst>
            <pc:docMk/>
            <pc:sldMk cId="1781803377" sldId="651"/>
            <ac:spMk id="29" creationId="{3393BEA2-4704-4A86-B97D-18BC2A158787}"/>
          </ac:spMkLst>
        </pc:spChg>
        <pc:spChg chg="mod ord">
          <ac:chgData name="Morgan Miller" userId="4e7f1809-4b84-4880-97da-aa802892274f" providerId="ADAL" clId="{6C0263C6-6730-4B10-9805-88F6F4903195}" dt="2023-12-18T18:23:26.887" v="1852" actId="1076"/>
          <ac:spMkLst>
            <pc:docMk/>
            <pc:sldMk cId="1781803377" sldId="651"/>
            <ac:spMk id="30" creationId="{4B64C761-AB9B-5C55-053D-2B2D06DCC207}"/>
          </ac:spMkLst>
        </pc:spChg>
        <pc:spChg chg="add del mod ord">
          <ac:chgData name="Morgan Miller" userId="4e7f1809-4b84-4880-97da-aa802892274f" providerId="ADAL" clId="{6C0263C6-6730-4B10-9805-88F6F4903195}" dt="2023-12-18T18:23:16.250" v="1851" actId="478"/>
          <ac:spMkLst>
            <pc:docMk/>
            <pc:sldMk cId="1781803377" sldId="651"/>
            <ac:spMk id="31" creationId="{5EE87811-007E-0045-5957-5B5B0F799F50}"/>
          </ac:spMkLst>
        </pc:spChg>
        <pc:spChg chg="add del mod ord">
          <ac:chgData name="Morgan Miller" userId="4e7f1809-4b84-4880-97da-aa802892274f" providerId="ADAL" clId="{6C0263C6-6730-4B10-9805-88F6F4903195}" dt="2023-12-18T18:23:16.250" v="1851" actId="478"/>
          <ac:spMkLst>
            <pc:docMk/>
            <pc:sldMk cId="1781803377" sldId="651"/>
            <ac:spMk id="32" creationId="{F3FE75FB-A550-7B77-8141-7E80B6A7E34A}"/>
          </ac:spMkLst>
        </pc:spChg>
        <pc:picChg chg="add mod">
          <ac:chgData name="Morgan Miller" userId="4e7f1809-4b84-4880-97da-aa802892274f" providerId="ADAL" clId="{6C0263C6-6730-4B10-9805-88F6F4903195}" dt="2023-12-18T18:23:26.887" v="1852" actId="1076"/>
          <ac:picMkLst>
            <pc:docMk/>
            <pc:sldMk cId="1781803377" sldId="651"/>
            <ac:picMk id="4" creationId="{9F0F644F-663A-07FC-C08A-3DDED0F83915}"/>
          </ac:picMkLst>
        </pc:picChg>
        <pc:picChg chg="add del mod">
          <ac:chgData name="Morgan Miller" userId="4e7f1809-4b84-4880-97da-aa802892274f" providerId="ADAL" clId="{6C0263C6-6730-4B10-9805-88F6F4903195}" dt="2023-12-18T18:23:16.250" v="1851" actId="478"/>
          <ac:picMkLst>
            <pc:docMk/>
            <pc:sldMk cId="1781803377" sldId="651"/>
            <ac:picMk id="9" creationId="{5EAE0B6B-F133-22D7-C43A-28C68DBBFC2F}"/>
          </ac:picMkLst>
        </pc:picChg>
        <pc:picChg chg="del">
          <ac:chgData name="Morgan Miller" userId="4e7f1809-4b84-4880-97da-aa802892274f" providerId="ADAL" clId="{6C0263C6-6730-4B10-9805-88F6F4903195}" dt="2023-12-18T17:26:39.763" v="1748" actId="478"/>
          <ac:picMkLst>
            <pc:docMk/>
            <pc:sldMk cId="1781803377" sldId="651"/>
            <ac:picMk id="18" creationId="{A621DB38-1A74-102B-92BF-5D641F73B0BB}"/>
          </ac:picMkLst>
        </pc:picChg>
        <pc:picChg chg="del">
          <ac:chgData name="Morgan Miller" userId="4e7f1809-4b84-4880-97da-aa802892274f" providerId="ADAL" clId="{6C0263C6-6730-4B10-9805-88F6F4903195}" dt="2023-12-18T17:26:38.626" v="1746" actId="478"/>
          <ac:picMkLst>
            <pc:docMk/>
            <pc:sldMk cId="1781803377" sldId="651"/>
            <ac:picMk id="24" creationId="{D0B74C66-6222-6671-2BDE-CC138601A2B6}"/>
          </ac:picMkLst>
        </pc:picChg>
        <pc:picChg chg="del">
          <ac:chgData name="Morgan Miller" userId="4e7f1809-4b84-4880-97da-aa802892274f" providerId="ADAL" clId="{6C0263C6-6730-4B10-9805-88F6F4903195}" dt="2023-12-18T17:26:39.176" v="1747" actId="478"/>
          <ac:picMkLst>
            <pc:docMk/>
            <pc:sldMk cId="1781803377" sldId="651"/>
            <ac:picMk id="27" creationId="{0F061048-7FB9-3DDA-4F2D-E8D072887AAF}"/>
          </ac:picMkLst>
        </pc:picChg>
        <pc:picChg chg="add del mod">
          <ac:chgData name="Morgan Miller" userId="4e7f1809-4b84-4880-97da-aa802892274f" providerId="ADAL" clId="{6C0263C6-6730-4B10-9805-88F6F4903195}" dt="2023-12-18T18:23:16.250" v="1851" actId="478"/>
          <ac:picMkLst>
            <pc:docMk/>
            <pc:sldMk cId="1781803377" sldId="651"/>
            <ac:picMk id="2050" creationId="{DCCC1C17-F773-CC19-D478-1B84F99E5481}"/>
          </ac:picMkLst>
        </pc:picChg>
        <pc:cxnChg chg="add mod">
          <ac:chgData name="Morgan Miller" userId="4e7f1809-4b84-4880-97da-aa802892274f" providerId="ADAL" clId="{6C0263C6-6730-4B10-9805-88F6F4903195}" dt="2023-12-18T18:23:26.887" v="1852" actId="1076"/>
          <ac:cxnSpMkLst>
            <pc:docMk/>
            <pc:sldMk cId="1781803377" sldId="651"/>
            <ac:cxnSpMk id="6" creationId="{CB2C69BB-3B88-F93D-33EF-6EF20DD4023D}"/>
          </ac:cxnSpMkLst>
        </pc:cxnChg>
        <pc:cxnChg chg="del">
          <ac:chgData name="Morgan Miller" userId="4e7f1809-4b84-4880-97da-aa802892274f" providerId="ADAL" clId="{6C0263C6-6730-4B10-9805-88F6F4903195}" dt="2023-12-18T17:29:14.536" v="1819" actId="478"/>
          <ac:cxnSpMkLst>
            <pc:docMk/>
            <pc:sldMk cId="1781803377" sldId="651"/>
            <ac:cxnSpMk id="20" creationId="{2D4E0721-D009-2C83-9ED4-C65558DFD962}"/>
          </ac:cxnSpMkLst>
        </pc:cxnChg>
      </pc:sldChg>
      <pc:sldChg chg="addSp delSp modSp add del mod">
        <pc:chgData name="Morgan Miller" userId="4e7f1809-4b84-4880-97da-aa802892274f" providerId="ADAL" clId="{6C0263C6-6730-4B10-9805-88F6F4903195}" dt="2023-12-18T17:17:35.946" v="1385" actId="47"/>
        <pc:sldMkLst>
          <pc:docMk/>
          <pc:sldMk cId="3864297934" sldId="651"/>
        </pc:sldMkLst>
        <pc:spChg chg="mod">
          <ac:chgData name="Morgan Miller" userId="4e7f1809-4b84-4880-97da-aa802892274f" providerId="ADAL" clId="{6C0263C6-6730-4B10-9805-88F6F4903195}" dt="2023-12-18T17:17:01.261" v="1370" actId="948"/>
          <ac:spMkLst>
            <pc:docMk/>
            <pc:sldMk cId="3864297934" sldId="651"/>
            <ac:spMk id="5" creationId="{0E19797D-8A74-F7A2-B94C-8687111B4B42}"/>
          </ac:spMkLst>
        </pc:spChg>
        <pc:picChg chg="add mod">
          <ac:chgData name="Morgan Miller" userId="4e7f1809-4b84-4880-97da-aa802892274f" providerId="ADAL" clId="{6C0263C6-6730-4B10-9805-88F6F4903195}" dt="2023-12-18T17:16:43.234" v="1368" actId="1076"/>
          <ac:picMkLst>
            <pc:docMk/>
            <pc:sldMk cId="3864297934" sldId="651"/>
            <ac:picMk id="4" creationId="{60162453-0053-8AFF-84DF-1AD7D8384E4D}"/>
          </ac:picMkLst>
        </pc:picChg>
        <pc:picChg chg="del">
          <ac:chgData name="Morgan Miller" userId="4e7f1809-4b84-4880-97da-aa802892274f" providerId="ADAL" clId="{6C0263C6-6730-4B10-9805-88F6F4903195}" dt="2023-12-18T17:16:37.971" v="1365" actId="478"/>
          <ac:picMkLst>
            <pc:docMk/>
            <pc:sldMk cId="3864297934" sldId="651"/>
            <ac:picMk id="9" creationId="{1DD97486-ABF0-3CAA-21FC-AFD51FDB5A34}"/>
          </ac:picMkLst>
        </pc:picChg>
      </pc:sldChg>
      <pc:sldChg chg="addSp delSp modSp add mod">
        <pc:chgData name="Morgan Miller" userId="4e7f1809-4b84-4880-97da-aa802892274f" providerId="ADAL" clId="{6C0263C6-6730-4B10-9805-88F6F4903195}" dt="2023-12-18T18:36:58.314" v="2719" actId="20577"/>
        <pc:sldMkLst>
          <pc:docMk/>
          <pc:sldMk cId="3152476767" sldId="652"/>
        </pc:sldMkLst>
        <pc:spChg chg="mod">
          <ac:chgData name="Morgan Miller" userId="4e7f1809-4b84-4880-97da-aa802892274f" providerId="ADAL" clId="{6C0263C6-6730-4B10-9805-88F6F4903195}" dt="2023-12-18T18:23:34.302" v="1871" actId="20577"/>
          <ac:spMkLst>
            <pc:docMk/>
            <pc:sldMk cId="3152476767" sldId="652"/>
            <ac:spMk id="2" creationId="{0046426E-F6F6-4A7C-9181-8C3090996261}"/>
          </ac:spMkLst>
        </pc:spChg>
        <pc:spChg chg="mod">
          <ac:chgData name="Morgan Miller" userId="4e7f1809-4b84-4880-97da-aa802892274f" providerId="ADAL" clId="{6C0263C6-6730-4B10-9805-88F6F4903195}" dt="2023-12-18T18:36:58.314" v="2719" actId="20577"/>
          <ac:spMkLst>
            <pc:docMk/>
            <pc:sldMk cId="3152476767" sldId="652"/>
            <ac:spMk id="5" creationId="{0E19797D-8A74-F7A2-B94C-8687111B4B42}"/>
          </ac:spMkLst>
        </pc:spChg>
        <pc:spChg chg="del">
          <ac:chgData name="Morgan Miller" userId="4e7f1809-4b84-4880-97da-aa802892274f" providerId="ADAL" clId="{6C0263C6-6730-4B10-9805-88F6F4903195}" dt="2023-12-18T18:23:40.432" v="1873" actId="478"/>
          <ac:spMkLst>
            <pc:docMk/>
            <pc:sldMk cId="3152476767" sldId="652"/>
            <ac:spMk id="29" creationId="{3393BEA2-4704-4A86-B97D-18BC2A158787}"/>
          </ac:spMkLst>
        </pc:spChg>
        <pc:spChg chg="del">
          <ac:chgData name="Morgan Miller" userId="4e7f1809-4b84-4880-97da-aa802892274f" providerId="ADAL" clId="{6C0263C6-6730-4B10-9805-88F6F4903195}" dt="2023-12-18T18:23:41.626" v="1874" actId="478"/>
          <ac:spMkLst>
            <pc:docMk/>
            <pc:sldMk cId="3152476767" sldId="652"/>
            <ac:spMk id="30" creationId="{4B64C761-AB9B-5C55-053D-2B2D06DCC207}"/>
          </ac:spMkLst>
        </pc:spChg>
        <pc:spChg chg="mod">
          <ac:chgData name="Morgan Miller" userId="4e7f1809-4b84-4880-97da-aa802892274f" providerId="ADAL" clId="{6C0263C6-6730-4B10-9805-88F6F4903195}" dt="2023-12-18T18:32:08.024" v="2515" actId="1076"/>
          <ac:spMkLst>
            <pc:docMk/>
            <pc:sldMk cId="3152476767" sldId="652"/>
            <ac:spMk id="31" creationId="{5EE87811-007E-0045-5957-5B5B0F799F50}"/>
          </ac:spMkLst>
        </pc:spChg>
        <pc:spChg chg="mod">
          <ac:chgData name="Morgan Miller" userId="4e7f1809-4b84-4880-97da-aa802892274f" providerId="ADAL" clId="{6C0263C6-6730-4B10-9805-88F6F4903195}" dt="2023-12-18T18:32:08.024" v="2515" actId="1076"/>
          <ac:spMkLst>
            <pc:docMk/>
            <pc:sldMk cId="3152476767" sldId="652"/>
            <ac:spMk id="32" creationId="{F3FE75FB-A550-7B77-8141-7E80B6A7E34A}"/>
          </ac:spMkLst>
        </pc:spChg>
        <pc:picChg chg="del">
          <ac:chgData name="Morgan Miller" userId="4e7f1809-4b84-4880-97da-aa802892274f" providerId="ADAL" clId="{6C0263C6-6730-4B10-9805-88F6F4903195}" dt="2023-12-18T18:23:39.290" v="1872" actId="478"/>
          <ac:picMkLst>
            <pc:docMk/>
            <pc:sldMk cId="3152476767" sldId="652"/>
            <ac:picMk id="4" creationId="{9F0F644F-663A-07FC-C08A-3DDED0F83915}"/>
          </ac:picMkLst>
        </pc:picChg>
        <pc:picChg chg="add del">
          <ac:chgData name="Morgan Miller" userId="4e7f1809-4b84-4880-97da-aa802892274f" providerId="ADAL" clId="{6C0263C6-6730-4B10-9805-88F6F4903195}" dt="2023-12-18T18:30:25.462" v="2445" actId="478"/>
          <ac:picMkLst>
            <pc:docMk/>
            <pc:sldMk cId="3152476767" sldId="652"/>
            <ac:picMk id="7" creationId="{BCAF80E4-9608-BCA4-A3F8-FBC75363521D}"/>
          </ac:picMkLst>
        </pc:picChg>
        <pc:picChg chg="mod">
          <ac:chgData name="Morgan Miller" userId="4e7f1809-4b84-4880-97da-aa802892274f" providerId="ADAL" clId="{6C0263C6-6730-4B10-9805-88F6F4903195}" dt="2023-12-18T18:32:08.024" v="2515" actId="1076"/>
          <ac:picMkLst>
            <pc:docMk/>
            <pc:sldMk cId="3152476767" sldId="652"/>
            <ac:picMk id="9" creationId="{5EAE0B6B-F133-22D7-C43A-28C68DBBFC2F}"/>
          </ac:picMkLst>
        </pc:picChg>
        <pc:picChg chg="add mod">
          <ac:chgData name="Morgan Miller" userId="4e7f1809-4b84-4880-97da-aa802892274f" providerId="ADAL" clId="{6C0263C6-6730-4B10-9805-88F6F4903195}" dt="2023-12-18T18:32:11.987" v="2516" actId="1076"/>
          <ac:picMkLst>
            <pc:docMk/>
            <pc:sldMk cId="3152476767" sldId="652"/>
            <ac:picMk id="10" creationId="{43D115AA-D68F-988F-FFBE-434643DD8642}"/>
          </ac:picMkLst>
        </pc:picChg>
        <pc:picChg chg="add mod">
          <ac:chgData name="Morgan Miller" userId="4e7f1809-4b84-4880-97da-aa802892274f" providerId="ADAL" clId="{6C0263C6-6730-4B10-9805-88F6F4903195}" dt="2023-12-18T18:32:18.940" v="2519" actId="14100"/>
          <ac:picMkLst>
            <pc:docMk/>
            <pc:sldMk cId="3152476767" sldId="652"/>
            <ac:picMk id="13" creationId="{48D8CE5E-9C37-189F-8355-5D1A65DC3CFA}"/>
          </ac:picMkLst>
        </pc:picChg>
        <pc:picChg chg="mod">
          <ac:chgData name="Morgan Miller" userId="4e7f1809-4b84-4880-97da-aa802892274f" providerId="ADAL" clId="{6C0263C6-6730-4B10-9805-88F6F4903195}" dt="2023-12-18T18:32:08.024" v="2515" actId="1076"/>
          <ac:picMkLst>
            <pc:docMk/>
            <pc:sldMk cId="3152476767" sldId="652"/>
            <ac:picMk id="2050" creationId="{DCCC1C17-F773-CC19-D478-1B84F99E5481}"/>
          </ac:picMkLst>
        </pc:picChg>
        <pc:cxnChg chg="del">
          <ac:chgData name="Morgan Miller" userId="4e7f1809-4b84-4880-97da-aa802892274f" providerId="ADAL" clId="{6C0263C6-6730-4B10-9805-88F6F4903195}" dt="2023-12-18T18:23:42.375" v="1875" actId="478"/>
          <ac:cxnSpMkLst>
            <pc:docMk/>
            <pc:sldMk cId="3152476767" sldId="652"/>
            <ac:cxnSpMk id="6" creationId="{CB2C69BB-3B88-F93D-33EF-6EF20DD4023D}"/>
          </ac:cxnSpMkLst>
        </pc:cxnChg>
        <pc:cxnChg chg="add mod">
          <ac:chgData name="Morgan Miller" userId="4e7f1809-4b84-4880-97da-aa802892274f" providerId="ADAL" clId="{6C0263C6-6730-4B10-9805-88F6F4903195}" dt="2023-12-18T18:32:14.319" v="2517" actId="1076"/>
          <ac:cxnSpMkLst>
            <pc:docMk/>
            <pc:sldMk cId="3152476767" sldId="652"/>
            <ac:cxnSpMk id="11" creationId="{683FB2CC-584F-320D-37C5-54C51BBCA259}"/>
          </ac:cxnSpMkLst>
        </pc:cxnChg>
        <pc:cxnChg chg="add mod">
          <ac:chgData name="Morgan Miller" userId="4e7f1809-4b84-4880-97da-aa802892274f" providerId="ADAL" clId="{6C0263C6-6730-4B10-9805-88F6F4903195}" dt="2023-12-18T18:32:23.638" v="2521" actId="1076"/>
          <ac:cxnSpMkLst>
            <pc:docMk/>
            <pc:sldMk cId="3152476767" sldId="652"/>
            <ac:cxnSpMk id="14" creationId="{B23D930D-6EC9-3BE3-F3EB-2FCDB9B7D838}"/>
          </ac:cxnSpMkLst>
        </pc:cxnChg>
      </pc:sldChg>
    </pc:docChg>
  </pc:docChgLst>
  <pc:docChgLst>
    <pc:chgData name="Morgan Miller" userId="4e7f1809-4b84-4880-97da-aa802892274f" providerId="ADAL" clId="{FD6F4FBD-F2FB-4552-BE64-5E94CA647F13}"/>
    <pc:docChg chg="undo custSel addSld modSld">
      <pc:chgData name="Morgan Miller" userId="4e7f1809-4b84-4880-97da-aa802892274f" providerId="ADAL" clId="{FD6F4FBD-F2FB-4552-BE64-5E94CA647F13}" dt="2024-01-04T16:16:40.419" v="365" actId="6549"/>
      <pc:docMkLst>
        <pc:docMk/>
      </pc:docMkLst>
      <pc:sldChg chg="modSp mod">
        <pc:chgData name="Morgan Miller" userId="4e7f1809-4b84-4880-97da-aa802892274f" providerId="ADAL" clId="{FD6F4FBD-F2FB-4552-BE64-5E94CA647F13}" dt="2024-01-04T16:16:40.419" v="365" actId="6549"/>
        <pc:sldMkLst>
          <pc:docMk/>
          <pc:sldMk cId="3264566659" sldId="647"/>
        </pc:sldMkLst>
        <pc:spChg chg="mod">
          <ac:chgData name="Morgan Miller" userId="4e7f1809-4b84-4880-97da-aa802892274f" providerId="ADAL" clId="{FD6F4FBD-F2FB-4552-BE64-5E94CA647F13}" dt="2024-01-04T16:03:49.374" v="133" actId="255"/>
          <ac:spMkLst>
            <pc:docMk/>
            <pc:sldMk cId="3264566659" sldId="647"/>
            <ac:spMk id="2" creationId="{0046426E-F6F6-4A7C-9181-8C3090996261}"/>
          </ac:spMkLst>
        </pc:spChg>
        <pc:spChg chg="mod">
          <ac:chgData name="Morgan Miller" userId="4e7f1809-4b84-4880-97da-aa802892274f" providerId="ADAL" clId="{FD6F4FBD-F2FB-4552-BE64-5E94CA647F13}" dt="2024-01-04T16:16:40.419" v="365" actId="6549"/>
          <ac:spMkLst>
            <pc:docMk/>
            <pc:sldMk cId="3264566659" sldId="647"/>
            <ac:spMk id="5" creationId="{0E19797D-8A74-F7A2-B94C-8687111B4B42}"/>
          </ac:spMkLst>
        </pc:spChg>
      </pc:sldChg>
      <pc:sldChg chg="addSp delSp modSp mod">
        <pc:chgData name="Morgan Miller" userId="4e7f1809-4b84-4880-97da-aa802892274f" providerId="ADAL" clId="{FD6F4FBD-F2FB-4552-BE64-5E94CA647F13}" dt="2024-01-04T16:07:37.401" v="364" actId="1035"/>
        <pc:sldMkLst>
          <pc:docMk/>
          <pc:sldMk cId="3674452478" sldId="650"/>
        </pc:sldMkLst>
        <pc:spChg chg="mod">
          <ac:chgData name="Morgan Miller" userId="4e7f1809-4b84-4880-97da-aa802892274f" providerId="ADAL" clId="{FD6F4FBD-F2FB-4552-BE64-5E94CA647F13}" dt="2024-01-04T16:03:28.849" v="126" actId="255"/>
          <ac:spMkLst>
            <pc:docMk/>
            <pc:sldMk cId="3674452478" sldId="650"/>
            <ac:spMk id="2" creationId="{0046426E-F6F6-4A7C-9181-8C3090996261}"/>
          </ac:spMkLst>
        </pc:spChg>
        <pc:spChg chg="mod">
          <ac:chgData name="Morgan Miller" userId="4e7f1809-4b84-4880-97da-aa802892274f" providerId="ADAL" clId="{FD6F4FBD-F2FB-4552-BE64-5E94CA647F13}" dt="2024-01-04T16:07:18.551" v="356" actId="20577"/>
          <ac:spMkLst>
            <pc:docMk/>
            <pc:sldMk cId="3674452478" sldId="650"/>
            <ac:spMk id="5" creationId="{0E19797D-8A74-F7A2-B94C-8687111B4B42}"/>
          </ac:spMkLst>
        </pc:spChg>
        <pc:spChg chg="mod ord">
          <ac:chgData name="Morgan Miller" userId="4e7f1809-4b84-4880-97da-aa802892274f" providerId="ADAL" clId="{FD6F4FBD-F2FB-4552-BE64-5E94CA647F13}" dt="2024-01-04T16:05:58.014" v="212" actId="166"/>
          <ac:spMkLst>
            <pc:docMk/>
            <pc:sldMk cId="3674452478" sldId="650"/>
            <ac:spMk id="15" creationId="{B0670337-5489-658C-CEE1-C7A0D08156CC}"/>
          </ac:spMkLst>
        </pc:spChg>
        <pc:spChg chg="ord">
          <ac:chgData name="Morgan Miller" userId="4e7f1809-4b84-4880-97da-aa802892274f" providerId="ADAL" clId="{FD6F4FBD-F2FB-4552-BE64-5E94CA647F13}" dt="2024-01-04T16:06:34.584" v="219" actId="166"/>
          <ac:spMkLst>
            <pc:docMk/>
            <pc:sldMk cId="3674452478" sldId="650"/>
            <ac:spMk id="18" creationId="{48A3387F-16C4-7CE7-2B0C-14B1E5D6A347}"/>
          </ac:spMkLst>
        </pc:spChg>
        <pc:spChg chg="del">
          <ac:chgData name="Morgan Miller" userId="4e7f1809-4b84-4880-97da-aa802892274f" providerId="ADAL" clId="{FD6F4FBD-F2FB-4552-BE64-5E94CA647F13}" dt="2024-01-04T16:07:21.072" v="357" actId="478"/>
          <ac:spMkLst>
            <pc:docMk/>
            <pc:sldMk cId="3674452478" sldId="650"/>
            <ac:spMk id="19" creationId="{AC25EEA2-3328-022F-9292-E6DCEC80C66E}"/>
          </ac:spMkLst>
        </pc:spChg>
        <pc:picChg chg="add del">
          <ac:chgData name="Morgan Miller" userId="4e7f1809-4b84-4880-97da-aa802892274f" providerId="ADAL" clId="{FD6F4FBD-F2FB-4552-BE64-5E94CA647F13}" dt="2024-01-04T16:05:19.283" v="167" actId="478"/>
          <ac:picMkLst>
            <pc:docMk/>
            <pc:sldMk cId="3674452478" sldId="650"/>
            <ac:picMk id="4" creationId="{771A2214-F4B7-7CF5-6FF1-A09A87015F29}"/>
          </ac:picMkLst>
        </pc:picChg>
        <pc:picChg chg="del">
          <ac:chgData name="Morgan Miller" userId="4e7f1809-4b84-4880-97da-aa802892274f" providerId="ADAL" clId="{FD6F4FBD-F2FB-4552-BE64-5E94CA647F13}" dt="2024-01-04T15:50:10.917" v="1" actId="478"/>
          <ac:picMkLst>
            <pc:docMk/>
            <pc:sldMk cId="3674452478" sldId="650"/>
            <ac:picMk id="7" creationId="{8C9AFDAF-9A31-4851-893E-EFD4979BECD7}"/>
          </ac:picMkLst>
        </pc:picChg>
        <pc:picChg chg="add mod">
          <ac:chgData name="Morgan Miller" userId="4e7f1809-4b84-4880-97da-aa802892274f" providerId="ADAL" clId="{FD6F4FBD-F2FB-4552-BE64-5E94CA647F13}" dt="2024-01-04T16:05:59.490" v="213" actId="1076"/>
          <ac:picMkLst>
            <pc:docMk/>
            <pc:sldMk cId="3674452478" sldId="650"/>
            <ac:picMk id="9" creationId="{6EF0F0A1-4D33-885D-BCF2-E6DCBDED58EA}"/>
          </ac:picMkLst>
        </pc:picChg>
        <pc:picChg chg="add mod">
          <ac:chgData name="Morgan Miller" userId="4e7f1809-4b84-4880-97da-aa802892274f" providerId="ADAL" clId="{FD6F4FBD-F2FB-4552-BE64-5E94CA647F13}" dt="2024-01-04T16:06:30.256" v="218" actId="1076"/>
          <ac:picMkLst>
            <pc:docMk/>
            <pc:sldMk cId="3674452478" sldId="650"/>
            <ac:picMk id="11" creationId="{7F1C5D2B-F6E5-5727-AB73-3C882F7CC23A}"/>
          </ac:picMkLst>
        </pc:picChg>
        <pc:picChg chg="del">
          <ac:chgData name="Morgan Miller" userId="4e7f1809-4b84-4880-97da-aa802892274f" providerId="ADAL" clId="{FD6F4FBD-F2FB-4552-BE64-5E94CA647F13}" dt="2024-01-04T15:50:11.392" v="2" actId="478"/>
          <ac:picMkLst>
            <pc:docMk/>
            <pc:sldMk cId="3674452478" sldId="650"/>
            <ac:picMk id="12" creationId="{EE157677-4625-4D89-848A-F258B2482B38}"/>
          </ac:picMkLst>
        </pc:picChg>
        <pc:picChg chg="del">
          <ac:chgData name="Morgan Miller" userId="4e7f1809-4b84-4880-97da-aa802892274f" providerId="ADAL" clId="{FD6F4FBD-F2FB-4552-BE64-5E94CA647F13}" dt="2024-01-04T15:50:12.607" v="4" actId="478"/>
          <ac:picMkLst>
            <pc:docMk/>
            <pc:sldMk cId="3674452478" sldId="650"/>
            <ac:picMk id="13" creationId="{8BB8562B-20E5-7F8C-5B4C-585A8ABAE0B3}"/>
          </ac:picMkLst>
        </pc:picChg>
        <pc:picChg chg="del">
          <ac:chgData name="Morgan Miller" userId="4e7f1809-4b84-4880-97da-aa802892274f" providerId="ADAL" clId="{FD6F4FBD-F2FB-4552-BE64-5E94CA647F13}" dt="2024-01-04T15:50:12.041" v="3" actId="478"/>
          <ac:picMkLst>
            <pc:docMk/>
            <pc:sldMk cId="3674452478" sldId="650"/>
            <ac:picMk id="16" creationId="{A8B5B50D-1BAA-4E04-92DE-D5B47F5D4C58}"/>
          </ac:picMkLst>
        </pc:picChg>
        <pc:cxnChg chg="del">
          <ac:chgData name="Morgan Miller" userId="4e7f1809-4b84-4880-97da-aa802892274f" providerId="ADAL" clId="{FD6F4FBD-F2FB-4552-BE64-5E94CA647F13}" dt="2024-01-04T15:50:13.647" v="5" actId="478"/>
          <ac:cxnSpMkLst>
            <pc:docMk/>
            <pc:sldMk cId="3674452478" sldId="650"/>
            <ac:cxnSpMk id="14" creationId="{121DD424-5744-4119-999A-9C2099F3AB08}"/>
          </ac:cxnSpMkLst>
        </pc:cxnChg>
        <pc:cxnChg chg="del">
          <ac:chgData name="Morgan Miller" userId="4e7f1809-4b84-4880-97da-aa802892274f" providerId="ADAL" clId="{FD6F4FBD-F2FB-4552-BE64-5E94CA647F13}" dt="2024-01-04T15:50:14.690" v="6" actId="478"/>
          <ac:cxnSpMkLst>
            <pc:docMk/>
            <pc:sldMk cId="3674452478" sldId="650"/>
            <ac:cxnSpMk id="17" creationId="{0AD74C9E-E096-4739-896C-DCFCEFFFAD65}"/>
          </ac:cxnSpMkLst>
        </pc:cxnChg>
        <pc:cxnChg chg="add mod">
          <ac:chgData name="Morgan Miller" userId="4e7f1809-4b84-4880-97da-aa802892274f" providerId="ADAL" clId="{FD6F4FBD-F2FB-4552-BE64-5E94CA647F13}" dt="2024-01-04T16:07:30.363" v="359" actId="1076"/>
          <ac:cxnSpMkLst>
            <pc:docMk/>
            <pc:sldMk cId="3674452478" sldId="650"/>
            <ac:cxnSpMk id="20" creationId="{768EA832-15A9-87B2-25EE-0CECF812123D}"/>
          </ac:cxnSpMkLst>
        </pc:cxnChg>
        <pc:cxnChg chg="add mod">
          <ac:chgData name="Morgan Miller" userId="4e7f1809-4b84-4880-97da-aa802892274f" providerId="ADAL" clId="{FD6F4FBD-F2FB-4552-BE64-5E94CA647F13}" dt="2024-01-04T16:07:37.401" v="364" actId="1035"/>
          <ac:cxnSpMkLst>
            <pc:docMk/>
            <pc:sldMk cId="3674452478" sldId="650"/>
            <ac:cxnSpMk id="21" creationId="{28336178-F018-4BDC-5E4B-709DB0C3270E}"/>
          </ac:cxnSpMkLst>
        </pc:cxnChg>
      </pc:sldChg>
      <pc:sldChg chg="modSp mod">
        <pc:chgData name="Morgan Miller" userId="4e7f1809-4b84-4880-97da-aa802892274f" providerId="ADAL" clId="{FD6F4FBD-F2FB-4552-BE64-5E94CA647F13}" dt="2024-01-04T16:04:02.576" v="149" actId="255"/>
        <pc:sldMkLst>
          <pc:docMk/>
          <pc:sldMk cId="1781803377" sldId="651"/>
        </pc:sldMkLst>
        <pc:spChg chg="mod">
          <ac:chgData name="Morgan Miller" userId="4e7f1809-4b84-4880-97da-aa802892274f" providerId="ADAL" clId="{FD6F4FBD-F2FB-4552-BE64-5E94CA647F13}" dt="2024-01-04T16:04:02.576" v="149" actId="255"/>
          <ac:spMkLst>
            <pc:docMk/>
            <pc:sldMk cId="1781803377" sldId="651"/>
            <ac:spMk id="2" creationId="{0046426E-F6F6-4A7C-9181-8C3090996261}"/>
          </ac:spMkLst>
        </pc:spChg>
      </pc:sldChg>
      <pc:sldChg chg="modSp mod">
        <pc:chgData name="Morgan Miller" userId="4e7f1809-4b84-4880-97da-aa802892274f" providerId="ADAL" clId="{FD6F4FBD-F2FB-4552-BE64-5E94CA647F13}" dt="2024-01-04T16:04:19.714" v="165" actId="255"/>
        <pc:sldMkLst>
          <pc:docMk/>
          <pc:sldMk cId="3152476767" sldId="652"/>
        </pc:sldMkLst>
        <pc:spChg chg="mod">
          <ac:chgData name="Morgan Miller" userId="4e7f1809-4b84-4880-97da-aa802892274f" providerId="ADAL" clId="{FD6F4FBD-F2FB-4552-BE64-5E94CA647F13}" dt="2024-01-04T16:04:19.714" v="165" actId="255"/>
          <ac:spMkLst>
            <pc:docMk/>
            <pc:sldMk cId="3152476767" sldId="652"/>
            <ac:spMk id="2" creationId="{0046426E-F6F6-4A7C-9181-8C3090996261}"/>
          </ac:spMkLst>
        </pc:spChg>
      </pc:sldChg>
      <pc:sldChg chg="modSp add mod">
        <pc:chgData name="Morgan Miller" userId="4e7f1809-4b84-4880-97da-aa802892274f" providerId="ADAL" clId="{FD6F4FBD-F2FB-4552-BE64-5E94CA647F13}" dt="2024-01-04T16:03:38.247" v="129" actId="255"/>
        <pc:sldMkLst>
          <pc:docMk/>
          <pc:sldMk cId="1372990651" sldId="653"/>
        </pc:sldMkLst>
        <pc:spChg chg="mod">
          <ac:chgData name="Morgan Miller" userId="4e7f1809-4b84-4880-97da-aa802892274f" providerId="ADAL" clId="{FD6F4FBD-F2FB-4552-BE64-5E94CA647F13}" dt="2024-01-04T16:03:38.247" v="129" actId="255"/>
          <ac:spMkLst>
            <pc:docMk/>
            <pc:sldMk cId="1372990651" sldId="653"/>
            <ac:spMk id="2" creationId="{0046426E-F6F6-4A7C-9181-8C3090996261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1471C2C-1567-47F4-803E-468024209D9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8F5B09-2954-46C6-97BB-9E10649FE2C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C17F2C1D-F243-42AB-ADF2-E7CB4E04900E}" type="datetimeFigureOut">
              <a:rPr lang="en-US" smtClean="0"/>
              <a:t>1/4/2024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9A204B-EBA9-4C6D-BFB2-A104F00C8E2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5F72FC-4D2D-4E5B-A4DD-62E2C822FB1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023CDBB5-5B4A-4483-935D-A73935186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2377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020CE34E-5667-4A32-A6BA-10C7A552BC63}" type="datetimeFigureOut">
              <a:rPr lang="en-US" smtClean="0"/>
              <a:t>1/4/2024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E7CCE34D-CFF1-4FFE-815B-D050E7ED2D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3628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9E68F591-F3C7-4872-BBA0-0693794F4F1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999414" y="1051551"/>
            <a:ext cx="3565524" cy="2384898"/>
          </a:xfrm>
        </p:spPr>
        <p:txBody>
          <a:bodyPr anchor="b" anchorCtr="0">
            <a:noAutofit/>
          </a:bodyPr>
          <a:lstStyle/>
          <a:p>
            <a:r>
              <a:rPr lang="en-US" sz="4800"/>
              <a:t>3DFloat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967766A8-18D5-4391-8DB7-7BFF6427636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7452360" cy="6858000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38AD48E-7D67-4BE9-97B6-DB64DE525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7999413" y="445272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6FF8E2-165B-49EB-8120-14190F9491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5400000">
            <a:off x="10915300" y="5534727"/>
            <a:ext cx="667802" cy="631474"/>
            <a:chOff x="10478914" y="1506691"/>
            <a:chExt cx="667802" cy="631474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9B763A7-EE7D-4306-8306-01E8C86E6350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B3A935F-6844-4FCE-B0AE-5492715A58F1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16EB97-6E8A-4B50-8701-7CB158044DC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999413" y="3568700"/>
            <a:ext cx="3565524" cy="1731963"/>
          </a:xfrm>
        </p:spPr>
        <p:txBody>
          <a:bodyPr>
            <a:noAutofit/>
          </a:bodyPr>
          <a:lstStyle>
            <a:lvl1pPr>
              <a:buNone/>
              <a:defRPr sz="2000"/>
            </a:lvl1pPr>
            <a:lvl2pPr>
              <a:buNone/>
              <a:defRPr sz="2000"/>
            </a:lvl2pPr>
            <a:lvl3pPr>
              <a:buNone/>
              <a:defRPr sz="2000"/>
            </a:lvl3pPr>
            <a:lvl4pPr>
              <a:buNone/>
              <a:defRPr sz="2000"/>
            </a:lvl4pPr>
            <a:lvl5pPr>
              <a:buNone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00948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37931" y="5260967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 rot="2700000">
            <a:off x="10834944" y="17126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8100000">
            <a:off x="10849344" y="51834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EBCCE83C-72C8-4181-8D03-7CFB23A6F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48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C6FCDFCC-38D1-43A4-918F-491DBA6B2C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3563936" cy="535354"/>
          </a:xfrm>
        </p:spPr>
        <p:txBody>
          <a:bodyPr anchor="b">
            <a:noAutofit/>
          </a:bodyPr>
          <a:lstStyle>
            <a:lvl1pPr marL="0" indent="0">
              <a:buNone/>
              <a:defRPr sz="20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8A9CB740-8581-4D62-8481-7ECBBEDA72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9476" y="2432304"/>
            <a:ext cx="3563936" cy="3515555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AB16E493-D962-46EC-BBB8-D7E68A64043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41573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/>
              <a:t>Click to edit Master text styles</a:t>
            </a:r>
          </a:p>
        </p:txBody>
      </p:sp>
      <p:sp>
        <p:nvSpPr>
          <p:cNvPr id="23" name="Content Placeholder 5">
            <a:extLst>
              <a:ext uri="{FF2B5EF4-FFF2-40B4-BE49-F238E27FC236}">
                <a16:creationId xmlns:a16="http://schemas.microsoft.com/office/drawing/2014/main" id="{88CC7C67-1BA6-42A6-B9D3-8EDF70A3DB38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341573" y="2427370"/>
            <a:ext cx="3508755" cy="3515555"/>
          </a:xfrm>
        </p:spPr>
        <p:txBody>
          <a:bodyPr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C17092A6-D0E6-4EF2-B3B8-AE35438D4D77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8139659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/>
              <a:t>Click to EDIT</a:t>
            </a:r>
          </a:p>
        </p:txBody>
      </p:sp>
      <p:sp>
        <p:nvSpPr>
          <p:cNvPr id="21" name="Content Placeholder 5">
            <a:extLst>
              <a:ext uri="{FF2B5EF4-FFF2-40B4-BE49-F238E27FC236}">
                <a16:creationId xmlns:a16="http://schemas.microsoft.com/office/drawing/2014/main" id="{4534254A-2561-400F-87CB-18A8D35381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139659" y="2427370"/>
            <a:ext cx="3508755" cy="3515555"/>
          </a:xfrm>
        </p:spPr>
        <p:txBody>
          <a:bodyPr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2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949202B-67AE-417A-A336-DF5257FFD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8500"/>
            <a:ext cx="4500562" cy="1562959"/>
          </a:xfrm>
        </p:spPr>
        <p:txBody>
          <a:bodyPr wrap="square" anchor="t" anchorCtr="0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1786D546-2834-435F-950F-DCEFE654B3B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BD763BD-EAC5-4DB8-81AF-9743BB6A9576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46AF837-10C6-44A5-B8D6-960A57487B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225773" y="385222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4770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>
            <a:extLst>
              <a:ext uri="{FF2B5EF4-FFF2-40B4-BE49-F238E27FC236}">
                <a16:creationId xmlns:a16="http://schemas.microsoft.com/office/drawing/2014/main" id="{97246E34-E6EE-4BF3-A0D3-A20868B5A5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anchor="b" anchorCtr="0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1" name="Subtitle 2">
            <a:extLst>
              <a:ext uri="{FF2B5EF4-FFF2-40B4-BE49-F238E27FC236}">
                <a16:creationId xmlns:a16="http://schemas.microsoft.com/office/drawing/2014/main" id="{45BE5FFB-47D1-4474-B6CA-C3C936DF28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>
            <a:noAutofit/>
          </a:bodyPr>
          <a:lstStyle>
            <a:lvl1pPr>
              <a:buNone/>
              <a:defRPr sz="2400"/>
            </a:lvl1pPr>
          </a:lstStyle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008D9209-1A62-4AC3-BF92-94348A9BC06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556248" y="548640"/>
            <a:ext cx="5084064" cy="2880360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FADBFB6B-1787-4549-91B6-D748C66B13C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556248" y="3429000"/>
            <a:ext cx="5084064" cy="2880360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06966E3E-9B30-4375-AC9A-23256CC87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161347" y="125399"/>
            <a:ext cx="1404698" cy="1155641"/>
            <a:chOff x="11161347" y="125399"/>
            <a:chExt cx="1404698" cy="1155641"/>
          </a:xfrm>
        </p:grpSpPr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4EBBC5A2-A37E-47DF-9230-9A75067F188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161347" y="125399"/>
              <a:ext cx="1341675" cy="926985"/>
            </a:xfrm>
            <a:custGeom>
              <a:avLst/>
              <a:gdLst>
                <a:gd name="connsiteX0" fmla="*/ 1049126 w 1341675"/>
                <a:gd name="connsiteY0" fmla="*/ 8962 h 926985"/>
                <a:gd name="connsiteX1" fmla="*/ 1341675 w 1341675"/>
                <a:gd name="connsiteY1" fmla="*/ 301511 h 926985"/>
                <a:gd name="connsiteX2" fmla="*/ 1130649 w 1341675"/>
                <a:gd name="connsiteY2" fmla="*/ 512537 h 926985"/>
                <a:gd name="connsiteX3" fmla="*/ 1107397 w 1341675"/>
                <a:gd name="connsiteY3" fmla="*/ 499917 h 926985"/>
                <a:gd name="connsiteX4" fmla="*/ 926985 w 1341675"/>
                <a:gd name="connsiteY4" fmla="*/ 463493 h 926985"/>
                <a:gd name="connsiteX5" fmla="*/ 463493 w 1341675"/>
                <a:gd name="connsiteY5" fmla="*/ 926985 h 926985"/>
                <a:gd name="connsiteX6" fmla="*/ 0 w 1341675"/>
                <a:gd name="connsiteY6" fmla="*/ 926985 h 926985"/>
                <a:gd name="connsiteX7" fmla="*/ 926985 w 1341675"/>
                <a:gd name="connsiteY7" fmla="*/ 0 h 926985"/>
                <a:gd name="connsiteX8" fmla="*/ 1021763 w 1341675"/>
                <a:gd name="connsiteY8" fmla="*/ 4786 h 926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41675" h="926985">
                  <a:moveTo>
                    <a:pt x="1049126" y="8962"/>
                  </a:moveTo>
                  <a:lnTo>
                    <a:pt x="1341675" y="301511"/>
                  </a:lnTo>
                  <a:lnTo>
                    <a:pt x="1130649" y="512537"/>
                  </a:lnTo>
                  <a:lnTo>
                    <a:pt x="1107397" y="499917"/>
                  </a:lnTo>
                  <a:cubicBezTo>
                    <a:pt x="1051945" y="476462"/>
                    <a:pt x="990979" y="463493"/>
                    <a:pt x="926985" y="463493"/>
                  </a:cubicBezTo>
                  <a:cubicBezTo>
                    <a:pt x="671005" y="463493"/>
                    <a:pt x="463493" y="671005"/>
                    <a:pt x="463493" y="926985"/>
                  </a:cubicBezTo>
                  <a:lnTo>
                    <a:pt x="0" y="926985"/>
                  </a:lnTo>
                  <a:cubicBezTo>
                    <a:pt x="0" y="415026"/>
                    <a:pt x="415025" y="0"/>
                    <a:pt x="926985" y="0"/>
                  </a:cubicBezTo>
                  <a:cubicBezTo>
                    <a:pt x="958982" y="0"/>
                    <a:pt x="990601" y="1621"/>
                    <a:pt x="1021763" y="4786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54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11781B9A-C230-4FFC-90A8-E0571B1DEDA7}"/>
                </a:ext>
              </a:extLst>
            </p:cNvPr>
            <p:cNvSpPr/>
            <p:nvPr/>
          </p:nvSpPr>
          <p:spPr>
            <a:xfrm rot="2700000">
              <a:off x="11798454" y="994196"/>
              <a:ext cx="107098" cy="466589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>
              <a:innerShdw blurRad="63500" dist="254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295925C-3570-40F1-B3CE-07D947ED464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228590" y="129580"/>
              <a:ext cx="1337455" cy="1042921"/>
            </a:xfrm>
            <a:custGeom>
              <a:avLst/>
              <a:gdLst>
                <a:gd name="connsiteX0" fmla="*/ 1084058 w 1337455"/>
                <a:gd name="connsiteY0" fmla="*/ 16081 h 1042921"/>
                <a:gd name="connsiteX1" fmla="*/ 1337455 w 1337455"/>
                <a:gd name="connsiteY1" fmla="*/ 269477 h 1042921"/>
                <a:gd name="connsiteX2" fmla="*/ 1060775 w 1337455"/>
                <a:gd name="connsiteY2" fmla="*/ 546158 h 1042921"/>
                <a:gd name="connsiteX3" fmla="*/ 1020394 w 1337455"/>
                <a:gd name="connsiteY3" fmla="*/ 532055 h 1042921"/>
                <a:gd name="connsiteX4" fmla="*/ 926985 w 1337455"/>
                <a:gd name="connsiteY4" fmla="*/ 521461 h 1042921"/>
                <a:gd name="connsiteX5" fmla="*/ 463492 w 1337455"/>
                <a:gd name="connsiteY5" fmla="*/ 1042921 h 1042921"/>
                <a:gd name="connsiteX6" fmla="*/ 0 w 1337455"/>
                <a:gd name="connsiteY6" fmla="*/ 1042921 h 1042921"/>
                <a:gd name="connsiteX7" fmla="*/ 926984 w 1337455"/>
                <a:gd name="connsiteY7" fmla="*/ 0 h 1042921"/>
                <a:gd name="connsiteX8" fmla="*/ 1021763 w 1337455"/>
                <a:gd name="connsiteY8" fmla="*/ 5384 h 1042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37455" h="1042921">
                  <a:moveTo>
                    <a:pt x="1084058" y="16081"/>
                  </a:moveTo>
                  <a:lnTo>
                    <a:pt x="1337455" y="269477"/>
                  </a:lnTo>
                  <a:lnTo>
                    <a:pt x="1060775" y="546158"/>
                  </a:lnTo>
                  <a:lnTo>
                    <a:pt x="1020394" y="532055"/>
                  </a:lnTo>
                  <a:cubicBezTo>
                    <a:pt x="990222" y="525109"/>
                    <a:pt x="958982" y="521461"/>
                    <a:pt x="926985" y="521461"/>
                  </a:cubicBezTo>
                  <a:cubicBezTo>
                    <a:pt x="671005" y="521461"/>
                    <a:pt x="463493" y="754927"/>
                    <a:pt x="463492" y="1042921"/>
                  </a:cubicBezTo>
                  <a:lnTo>
                    <a:pt x="0" y="1042921"/>
                  </a:lnTo>
                  <a:cubicBezTo>
                    <a:pt x="0" y="466932"/>
                    <a:pt x="415025" y="0"/>
                    <a:pt x="926984" y="0"/>
                  </a:cubicBezTo>
                  <a:cubicBezTo>
                    <a:pt x="958982" y="0"/>
                    <a:pt x="990600" y="1824"/>
                    <a:pt x="1021763" y="5384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94664AE-6DC5-428F-9AC4-5A8F67571F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94036" y="5610392"/>
            <a:ext cx="667802" cy="631474"/>
            <a:chOff x="10478914" y="1506691"/>
            <a:chExt cx="667802" cy="63147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8288F304-7DF7-42FB-BD6F-D575128A1DDE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104835D9-7DE9-4DDD-A6C2-1C526822700A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3C43C1C-00B3-40E0-B073-B8C56206D0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303845" y="5427212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3191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123629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1650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3325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5628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833121" y="2428193"/>
            <a:ext cx="8525773" cy="914400"/>
          </a:xfrm>
        </p:spPr>
        <p:txBody>
          <a:bodyPr rIns="0" anchor="b">
            <a:noAutofit/>
          </a:bodyPr>
          <a:lstStyle>
            <a:lvl1pPr algn="ctr">
              <a:defRPr sz="34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white">
          <a:xfrm>
            <a:off x="1828801" y="3465218"/>
            <a:ext cx="8534401" cy="914400"/>
          </a:xfrm>
          <a:noFill/>
        </p:spPr>
        <p:txBody>
          <a:bodyPr>
            <a:noAutofit/>
          </a:bodyPr>
          <a:lstStyle>
            <a:lvl1pPr marL="0" indent="0" algn="ctr">
              <a:buNone/>
              <a:defRPr b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Name of Presenter(s)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1435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C91B51-25EE-0147-9293-37E16A70024E}" type="datetime1">
              <a:rPr lang="en-US" smtClean="0"/>
              <a:t>1/4/2024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37300" y="6356350"/>
            <a:ext cx="506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12296" y="6356350"/>
            <a:ext cx="463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47EE6-F7C9-3041-A28D-502F5689C8E2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013894" y="572078"/>
            <a:ext cx="1274495" cy="465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0914479"/>
      </p:ext>
    </p:extLst>
  </p:cSld>
  <p:clrMapOvr>
    <a:masterClrMapping/>
  </p:clrMapOvr>
  <p:transition spd="med"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anchor="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914400" y="1828800"/>
            <a:ext cx="10369296" cy="3429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1435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DEFD86-78C4-084A-B0B5-04A7A3431B39}" type="datetime1">
              <a:rPr lang="en-US" smtClean="0"/>
              <a:t>1/4/2024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37300" y="6356350"/>
            <a:ext cx="506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12296" y="6356350"/>
            <a:ext cx="463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47EE6-F7C9-3041-A28D-502F5689C8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392551"/>
      </p:ext>
    </p:extLst>
  </p:cSld>
  <p:clrMapOvr>
    <a:masterClrMapping/>
  </p:clrMapOvr>
  <p:transition spd="med"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2625" y="682625"/>
            <a:ext cx="10826496" cy="369332"/>
          </a:xfrm>
        </p:spPr>
        <p:txBody>
          <a:bodyPr/>
          <a:lstStyle>
            <a:lvl1pPr>
              <a:defRPr lang="en-US" sz="2400" b="1" kern="1200" spc="0" dirty="0" smtClean="0">
                <a:solidFill>
                  <a:schemeClr val="tx1"/>
                </a:solidFill>
                <a:latin typeface="+mj-lt"/>
                <a:ea typeface="+mj-ea"/>
                <a:cs typeface="Arial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682625" y="1097309"/>
            <a:ext cx="10826496" cy="246221"/>
          </a:xfrm>
        </p:spPr>
        <p:txBody>
          <a:bodyPr anchor="t" anchorCtr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  <a:lvl2pPr marL="0" indent="0">
              <a:buNone/>
              <a:defRPr sz="1400"/>
            </a:lvl2pPr>
            <a:lvl3pPr marL="0" indent="0">
              <a:buNone/>
              <a:defRPr sz="1400"/>
            </a:lvl3pPr>
            <a:lvl4pPr marL="0" indent="0">
              <a:buNone/>
              <a:defRPr sz="1400"/>
            </a:lvl4pPr>
            <a:lvl5pPr marL="0" indent="0">
              <a:buNone/>
              <a:defRPr sz="1400"/>
            </a:lvl5pPr>
          </a:lstStyle>
          <a:p>
            <a:pPr lvl="0"/>
            <a:r>
              <a:rPr lang="en-US"/>
              <a:t>Click to Edit Subtitle (optional)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2"/>
          </p:nvPr>
        </p:nvSpPr>
        <p:spPr>
          <a:xfrm>
            <a:off x="914400" y="1828804"/>
            <a:ext cx="10369296" cy="34274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1435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5DF95B-0B80-6A4D-A813-6F9D9F38EBA2}" type="datetime1">
              <a:rPr lang="en-US" smtClean="0"/>
              <a:t>1/4/2024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37300" y="6356350"/>
            <a:ext cx="506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12296" y="6356350"/>
            <a:ext cx="463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47EE6-F7C9-3041-A28D-502F5689C8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923762"/>
      </p:ext>
    </p:extLst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C0923D16-1EC5-4C17-ABA8-B13A1256B3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4" y="549275"/>
            <a:ext cx="3565524" cy="1997855"/>
          </a:xfrm>
        </p:spPr>
        <p:txBody>
          <a:bodyPr wrap="square" anchor="b" anchorCtr="0">
            <a:noAutofit/>
          </a:bodyPr>
          <a:lstStyle>
            <a:lvl1pPr>
              <a:defRPr/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0294D8B-CF64-4C26-8C78-57A375E7D33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50863" y="2677306"/>
            <a:ext cx="3565525" cy="3415519"/>
          </a:xfrm>
        </p:spPr>
        <p:txBody>
          <a:bodyPr anchor="t" anchorCtr="0">
            <a:noAutofit/>
          </a:bodyPr>
          <a:lstStyle>
            <a:lvl1pPr>
              <a:buNone/>
              <a:defRPr/>
            </a:lvl1pPr>
          </a:lstStyle>
          <a:p>
            <a:pPr>
              <a:lnSpc>
                <a:spcPct val="120000"/>
              </a:lnSpc>
            </a:pPr>
            <a:r>
              <a:rPr lang="en-US" sz="1600"/>
              <a:t>Click to add text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7BCF456-426F-435B-8DF0-A32A44F5A88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208928" y="1596771"/>
            <a:ext cx="3448558" cy="3448558"/>
          </a:xfrm>
          <a:custGeom>
            <a:avLst/>
            <a:gdLst>
              <a:gd name="connsiteX0" fmla="*/ 1724279 w 3448558"/>
              <a:gd name="connsiteY0" fmla="*/ 0 h 3448558"/>
              <a:gd name="connsiteX1" fmla="*/ 3448558 w 3448558"/>
              <a:gd name="connsiteY1" fmla="*/ 1724279 h 3448558"/>
              <a:gd name="connsiteX2" fmla="*/ 1724279 w 3448558"/>
              <a:gd name="connsiteY2" fmla="*/ 3448558 h 3448558"/>
              <a:gd name="connsiteX3" fmla="*/ 0 w 3448558"/>
              <a:gd name="connsiteY3" fmla="*/ 1724279 h 3448558"/>
              <a:gd name="connsiteX4" fmla="*/ 1724279 w 3448558"/>
              <a:gd name="connsiteY4" fmla="*/ 0 h 3448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8558" h="3448558">
                <a:moveTo>
                  <a:pt x="1724279" y="0"/>
                </a:moveTo>
                <a:cubicBezTo>
                  <a:pt x="2676572" y="0"/>
                  <a:pt x="3448558" y="771986"/>
                  <a:pt x="3448558" y="1724279"/>
                </a:cubicBezTo>
                <a:cubicBezTo>
                  <a:pt x="3448558" y="2676572"/>
                  <a:pt x="2676572" y="3448558"/>
                  <a:pt x="1724279" y="3448558"/>
                </a:cubicBezTo>
                <a:cubicBezTo>
                  <a:pt x="771986" y="3448558"/>
                  <a:pt x="0" y="2676572"/>
                  <a:pt x="0" y="1724279"/>
                </a:cubicBezTo>
                <a:cubicBezTo>
                  <a:pt x="0" y="771986"/>
                  <a:pt x="771986" y="0"/>
                  <a:pt x="1724279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4813A609-7079-46D5-9C1D-52004ABDAC9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18575" y="596392"/>
            <a:ext cx="2263776" cy="2263776"/>
          </a:xfrm>
          <a:custGeom>
            <a:avLst/>
            <a:gdLst>
              <a:gd name="connsiteX0" fmla="*/ 1131888 w 2263776"/>
              <a:gd name="connsiteY0" fmla="*/ 0 h 2263776"/>
              <a:gd name="connsiteX1" fmla="*/ 2263776 w 2263776"/>
              <a:gd name="connsiteY1" fmla="*/ 1131888 h 2263776"/>
              <a:gd name="connsiteX2" fmla="*/ 1131888 w 2263776"/>
              <a:gd name="connsiteY2" fmla="*/ 2263776 h 2263776"/>
              <a:gd name="connsiteX3" fmla="*/ 0 w 2263776"/>
              <a:gd name="connsiteY3" fmla="*/ 1131888 h 2263776"/>
              <a:gd name="connsiteX4" fmla="*/ 1131888 w 2263776"/>
              <a:gd name="connsiteY4" fmla="*/ 0 h 2263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3776" h="2263776">
                <a:moveTo>
                  <a:pt x="1131888" y="0"/>
                </a:moveTo>
                <a:cubicBezTo>
                  <a:pt x="1757012" y="0"/>
                  <a:pt x="2263776" y="506764"/>
                  <a:pt x="2263776" y="1131888"/>
                </a:cubicBezTo>
                <a:cubicBezTo>
                  <a:pt x="2263776" y="1757012"/>
                  <a:pt x="1757012" y="2263776"/>
                  <a:pt x="1131888" y="2263776"/>
                </a:cubicBezTo>
                <a:cubicBezTo>
                  <a:pt x="506764" y="2263776"/>
                  <a:pt x="0" y="1757012"/>
                  <a:pt x="0" y="1131888"/>
                </a:cubicBezTo>
                <a:cubicBezTo>
                  <a:pt x="0" y="506764"/>
                  <a:pt x="506764" y="0"/>
                  <a:pt x="113188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A14F21DF-D5E0-4C6C-BA2C-D69D65DBB18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091612" y="3324733"/>
            <a:ext cx="2936876" cy="2936876"/>
          </a:xfrm>
          <a:custGeom>
            <a:avLst/>
            <a:gdLst>
              <a:gd name="connsiteX0" fmla="*/ 1468438 w 2936876"/>
              <a:gd name="connsiteY0" fmla="*/ 0 h 2936876"/>
              <a:gd name="connsiteX1" fmla="*/ 2936876 w 2936876"/>
              <a:gd name="connsiteY1" fmla="*/ 1468438 h 2936876"/>
              <a:gd name="connsiteX2" fmla="*/ 1468438 w 2936876"/>
              <a:gd name="connsiteY2" fmla="*/ 2936876 h 2936876"/>
              <a:gd name="connsiteX3" fmla="*/ 0 w 2936876"/>
              <a:gd name="connsiteY3" fmla="*/ 1468438 h 2936876"/>
              <a:gd name="connsiteX4" fmla="*/ 1468438 w 2936876"/>
              <a:gd name="connsiteY4" fmla="*/ 0 h 2936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36876" h="2936876">
                <a:moveTo>
                  <a:pt x="1468438" y="0"/>
                </a:moveTo>
                <a:cubicBezTo>
                  <a:pt x="2279434" y="0"/>
                  <a:pt x="2936876" y="657442"/>
                  <a:pt x="2936876" y="1468438"/>
                </a:cubicBezTo>
                <a:cubicBezTo>
                  <a:pt x="2936876" y="2279434"/>
                  <a:pt x="2279434" y="2936876"/>
                  <a:pt x="1468438" y="2936876"/>
                </a:cubicBezTo>
                <a:cubicBezTo>
                  <a:pt x="657442" y="2936876"/>
                  <a:pt x="0" y="2279434"/>
                  <a:pt x="0" y="1468438"/>
                </a:cubicBezTo>
                <a:cubicBezTo>
                  <a:pt x="0" y="657442"/>
                  <a:pt x="657442" y="0"/>
                  <a:pt x="146843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2FF63B4-C261-4597-9EE0-811D250B9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6548755" y="850167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92CF088-7F97-4A11-8A81-0EF641F69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602297" y="5691007"/>
            <a:ext cx="667802" cy="631474"/>
            <a:chOff x="3409557" y="4940429"/>
            <a:chExt cx="667802" cy="631474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65B23B7-CE74-4974-ABD8-BFA31D583416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3537358" y="4940429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F99BB1F-6C9D-4972-9EF4-98ACD7BE71E5}"/>
                </a:ext>
              </a:extLst>
            </p:cNvPr>
            <p:cNvSpPr/>
            <p:nvPr/>
          </p:nvSpPr>
          <p:spPr>
            <a:xfrm rot="13500000">
              <a:off x="3544558" y="4858365"/>
              <a:ext cx="270000" cy="540001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8412021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 and Tagl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2625"/>
            <a:ext cx="10826496" cy="369332"/>
          </a:xfrm>
          <a:noFill/>
        </p:spPr>
        <p:txBody>
          <a:bodyPr vert="horz" wrap="square" lIns="0" tIns="0" rIns="0" bIns="0" rtlCol="0" anchor="t">
            <a:sp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4400" y="1828800"/>
            <a:ext cx="10369296" cy="3429000"/>
          </a:xfrm>
        </p:spPr>
        <p:txBody>
          <a:bodyPr/>
          <a:lstStyle>
            <a:lvl1pPr>
              <a:lnSpc>
                <a:spcPct val="100000"/>
              </a:lnSpc>
              <a:defRPr sz="2000"/>
            </a:lvl1pPr>
            <a:lvl2pPr>
              <a:lnSpc>
                <a:spcPct val="100000"/>
              </a:lnSpc>
              <a:defRPr sz="1800"/>
            </a:lvl2pPr>
            <a:lvl3pPr>
              <a:lnSpc>
                <a:spcPct val="100000"/>
              </a:lnSpc>
              <a:defRPr sz="1600"/>
            </a:lvl3pPr>
            <a:lvl4pPr>
              <a:defRPr sz="1400"/>
            </a:lvl4pPr>
            <a:lvl5pPr>
              <a:lnSpc>
                <a:spcPts val="1800"/>
              </a:lnSpc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687263" y="6177085"/>
            <a:ext cx="10826495" cy="215444"/>
          </a:xfrm>
        </p:spPr>
        <p:txBody>
          <a:bodyPr anchor="b">
            <a:spAutoFit/>
          </a:bodyPr>
          <a:lstStyle>
            <a:lvl1pPr marL="0" marR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65000"/>
                </a:schemeClr>
              </a:buClr>
              <a:buSzPts val="1100"/>
              <a:buFont typeface="Arial"/>
              <a:buNone/>
              <a:tabLst/>
              <a:defRPr lang="en-US" sz="1400" b="0" i="1" kern="1200" baseline="0" dirty="0" smtClean="0">
                <a:solidFill>
                  <a:schemeClr val="tx2"/>
                </a:solidFill>
                <a:latin typeface="+mn-lt"/>
                <a:ea typeface="+mn-ea"/>
                <a:cs typeface="Arial"/>
              </a:defRPr>
            </a:lvl1pPr>
          </a:lstStyle>
          <a:p>
            <a:pPr lvl="0"/>
            <a:r>
              <a:rPr lang="en-US"/>
              <a:t>Click to Edit Tagline (optional)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5"/>
          </p:nvPr>
        </p:nvSpPr>
        <p:spPr>
          <a:xfrm>
            <a:off x="457200" y="6356350"/>
            <a:ext cx="1435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E55AC9-5819-304B-AB8A-EC561A98EE59}" type="datetime1">
              <a:rPr lang="en-US" smtClean="0"/>
              <a:t>1/4/2024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37300" y="6356350"/>
            <a:ext cx="506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12296" y="6356350"/>
            <a:ext cx="463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47EE6-F7C9-3041-A28D-502F5689C8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860682"/>
      </p:ext>
    </p:extLst>
  </p:cSld>
  <p:clrMapOvr>
    <a:masterClrMapping/>
  </p:clrMapOvr>
  <p:transition spd="med"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, Content and Tagl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2625"/>
            <a:ext cx="10826496" cy="36933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Content Placeholder 21"/>
          <p:cNvSpPr>
            <a:spLocks noGrp="1"/>
          </p:cNvSpPr>
          <p:nvPr>
            <p:ph sz="quarter" idx="18"/>
          </p:nvPr>
        </p:nvSpPr>
        <p:spPr>
          <a:xfrm>
            <a:off x="914400" y="1828800"/>
            <a:ext cx="10369296" cy="3429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776409" y="1514615"/>
            <a:ext cx="1219201" cy="914400"/>
          </a:xfrm>
          <a:prstGeom prst="rect">
            <a:avLst/>
          </a:prstGeom>
          <a:noFill/>
          <a:effectLst/>
        </p:spPr>
        <p:txBody>
          <a:bodyPr wrap="none" lIns="0" tIns="0" rIns="0" bIns="0" rtlCol="0">
            <a:noAutofit/>
          </a:bodyPr>
          <a:lstStyle/>
          <a:p>
            <a:pPr algn="l" eaLnBrk="0" hangingPunct="0">
              <a:lnSpc>
                <a:spcPts val="1800"/>
              </a:lnSpc>
            </a:pPr>
            <a:endParaRPr lang="en-US" sz="1400" b="1">
              <a:ea typeface="+mn-ea"/>
              <a:cs typeface="+mn-cs"/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 hasCustomPrompt="1"/>
          </p:nvPr>
        </p:nvSpPr>
        <p:spPr>
          <a:xfrm>
            <a:off x="685800" y="1097309"/>
            <a:ext cx="10826496" cy="246221"/>
          </a:xfrm>
        </p:spPr>
        <p:txBody>
          <a:bodyPr vert="horz" wrap="square" lIns="0" tIns="0" rIns="0" bIns="0" rtlCol="0" anchor="t">
            <a:spAutoFit/>
          </a:bodyPr>
          <a:lstStyle>
            <a:lvl1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 lang="en-US" sz="1600" b="1" kern="1200" dirty="0" smtClean="0">
                <a:solidFill>
                  <a:srgbClr val="94E6FF"/>
                </a:solidFill>
                <a:latin typeface="+mj-lt"/>
                <a:ea typeface="+mj-ea"/>
                <a:cs typeface="Arial"/>
              </a:defRPr>
            </a:lvl1pPr>
            <a:lvl2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j-ea"/>
                <a:cs typeface="Arial"/>
              </a:defRPr>
            </a:lvl2pPr>
            <a:lvl3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j-ea"/>
                <a:cs typeface="Arial"/>
              </a:defRPr>
            </a:lvl3pPr>
            <a:lvl4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j-ea"/>
                <a:cs typeface="Arial"/>
              </a:defRPr>
            </a:lvl4pPr>
            <a:lvl5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j-ea"/>
                <a:cs typeface="Arial"/>
              </a:defRPr>
            </a:lvl5pPr>
          </a:lstStyle>
          <a:p>
            <a:pPr lvl="0"/>
            <a:r>
              <a:rPr lang="en-US"/>
              <a:t>Click to Edit Subtitle (optional)</a:t>
            </a:r>
          </a:p>
        </p:txBody>
      </p:sp>
      <p:sp>
        <p:nvSpPr>
          <p:cNvPr id="12" name="Text Placeholder 25"/>
          <p:cNvSpPr>
            <a:spLocks noGrp="1"/>
          </p:cNvSpPr>
          <p:nvPr>
            <p:ph type="body" sz="quarter" idx="20" hasCustomPrompt="1"/>
          </p:nvPr>
        </p:nvSpPr>
        <p:spPr>
          <a:xfrm>
            <a:off x="685800" y="6185356"/>
            <a:ext cx="10826496" cy="215444"/>
          </a:xfrm>
        </p:spPr>
        <p:txBody>
          <a:bodyPr anchor="b">
            <a:spAutoFit/>
          </a:bodyPr>
          <a:lstStyle>
            <a:lvl1pPr marL="0" indent="0" algn="r">
              <a:spcBef>
                <a:spcPts val="0"/>
              </a:spcBef>
              <a:spcAft>
                <a:spcPts val="0"/>
              </a:spcAft>
              <a:buNone/>
              <a:defRPr sz="1400" b="0" i="1" baseline="0">
                <a:solidFill>
                  <a:schemeClr val="tx2"/>
                </a:solidFill>
              </a:defRPr>
            </a:lvl1pPr>
            <a:lvl2pPr marL="0" indent="0" algn="r">
              <a:buNone/>
              <a:defRPr sz="1600"/>
            </a:lvl2pPr>
            <a:lvl3pPr marL="0" indent="0" algn="r">
              <a:buNone/>
              <a:defRPr sz="1600"/>
            </a:lvl3pPr>
            <a:lvl4pPr marL="0" indent="0" algn="r">
              <a:buNone/>
              <a:defRPr sz="1600"/>
            </a:lvl4pPr>
            <a:lvl5pPr marL="0" indent="0" algn="r">
              <a:buNone/>
              <a:defRPr sz="1600"/>
            </a:lvl5pPr>
          </a:lstStyle>
          <a:p>
            <a:pPr lvl="0"/>
            <a:r>
              <a:rPr lang="en-US"/>
              <a:t>Click to Edit Tagline (optional)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776409" y="1514615"/>
            <a:ext cx="1219201" cy="914400"/>
          </a:xfrm>
          <a:prstGeom prst="rect">
            <a:avLst/>
          </a:prstGeom>
          <a:noFill/>
          <a:effectLst/>
        </p:spPr>
        <p:txBody>
          <a:bodyPr wrap="none" lIns="0" tIns="0" rIns="0" bIns="0" rtlCol="0">
            <a:noAutofit/>
          </a:bodyPr>
          <a:lstStyle/>
          <a:p>
            <a:pPr algn="l" eaLnBrk="0" hangingPunct="0">
              <a:lnSpc>
                <a:spcPts val="1800"/>
              </a:lnSpc>
            </a:pPr>
            <a:endParaRPr lang="en-US" sz="1400" b="1">
              <a:ea typeface="+mn-ea"/>
              <a:cs typeface="+mn-cs"/>
            </a:endParaRP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1435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74F111-1245-FB4C-ACB7-129F68E66232}" type="datetime1">
              <a:rPr lang="en-US" smtClean="0"/>
              <a:t>1/4/2024</a:t>
            </a:fld>
            <a:endParaRPr lang="en-US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37300" y="6356350"/>
            <a:ext cx="506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12296" y="6356350"/>
            <a:ext cx="463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47EE6-F7C9-3041-A28D-502F5689C8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047943"/>
      </p:ext>
    </p:extLst>
  </p:cSld>
  <p:clrMapOvr>
    <a:masterClrMapping/>
  </p:clrMapOvr>
  <p:transition spd="med"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1435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0C21C6-642C-6F4C-B53C-06F3F35CEF14}" type="datetime1">
              <a:rPr lang="en-US" smtClean="0"/>
              <a:t>1/4/2024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37300" y="6356350"/>
            <a:ext cx="506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12296" y="6356350"/>
            <a:ext cx="463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47EE6-F7C9-3041-A28D-502F5689C8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151263"/>
      </p:ext>
    </p:extLst>
  </p:cSld>
  <p:clrMapOvr>
    <a:masterClrMapping/>
  </p:clrMapOvr>
  <p:transition spd="med"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without Graphic (center justifie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1435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0E3BE2-FFFE-0B46-AE5A-CBB4C5FEC6FC}" type="datetime1">
              <a:rPr lang="en-US" smtClean="0"/>
              <a:t>1/4/2024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37300" y="6356350"/>
            <a:ext cx="506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12296" y="6356350"/>
            <a:ext cx="463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47EE6-F7C9-3041-A28D-502F5689C8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693080"/>
      </p:ext>
    </p:extLst>
  </p:cSld>
  <p:clrMapOvr>
    <a:masterClrMapping/>
  </p:clrMapOvr>
  <p:transition spd="med"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1435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61994C-B8B3-A740-949B-C8D716F26A7F}" type="datetime1">
              <a:rPr lang="en-US" smtClean="0"/>
              <a:t>1/4/2024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37300" y="6356350"/>
            <a:ext cx="506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12296" y="6356350"/>
            <a:ext cx="463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47EE6-F7C9-3041-A28D-502F5689C8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628343"/>
      </p:ext>
    </p:extLst>
  </p:cSld>
  <p:clrMapOvr>
    <a:masterClrMapping/>
  </p:clrMapOvr>
  <p:transition spd="med"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">
    <p:bg>
      <p:bgPr>
        <a:gradFill flip="none" rotWithShape="1">
          <a:gsLst>
            <a:gs pos="0">
              <a:srgbClr val="0078C3"/>
            </a:gs>
            <a:gs pos="100000">
              <a:srgbClr val="0A1446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arallelogram 10"/>
          <p:cNvSpPr/>
          <p:nvPr/>
        </p:nvSpPr>
        <p:spPr bwMode="auto">
          <a:xfrm flipV="1">
            <a:off x="8866909" y="0"/>
            <a:ext cx="3325091" cy="6865698"/>
          </a:xfrm>
          <a:custGeom>
            <a:avLst/>
            <a:gdLst>
              <a:gd name="connsiteX0" fmla="*/ 0 w 5497956"/>
              <a:gd name="connsiteY0" fmla="*/ 0 h 6858000"/>
              <a:gd name="connsiteX1" fmla="*/ 5497956 w 5497956"/>
              <a:gd name="connsiteY1" fmla="*/ 0 h 6858000"/>
              <a:gd name="connsiteX2" fmla="*/ 5497956 w 5497956"/>
              <a:gd name="connsiteY2" fmla="*/ 6858000 h 6858000"/>
              <a:gd name="connsiteX3" fmla="*/ 0 w 5497956"/>
              <a:gd name="connsiteY3" fmla="*/ 6858000 h 6858000"/>
              <a:gd name="connsiteX4" fmla="*/ 0 w 5497956"/>
              <a:gd name="connsiteY4" fmla="*/ 0 h 6858000"/>
              <a:gd name="connsiteX0" fmla="*/ 0 w 5497956"/>
              <a:gd name="connsiteY0" fmla="*/ 0 h 6865697"/>
              <a:gd name="connsiteX1" fmla="*/ 5497956 w 5497956"/>
              <a:gd name="connsiteY1" fmla="*/ 0 h 6865697"/>
              <a:gd name="connsiteX2" fmla="*/ 5497956 w 5497956"/>
              <a:gd name="connsiteY2" fmla="*/ 6858000 h 6865697"/>
              <a:gd name="connsiteX3" fmla="*/ 2747818 w 5497956"/>
              <a:gd name="connsiteY3" fmla="*/ 6865697 h 6865697"/>
              <a:gd name="connsiteX4" fmla="*/ 0 w 5497956"/>
              <a:gd name="connsiteY4" fmla="*/ 0 h 68656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97956" h="6865697">
                <a:moveTo>
                  <a:pt x="0" y="0"/>
                </a:moveTo>
                <a:lnTo>
                  <a:pt x="5497956" y="0"/>
                </a:lnTo>
                <a:lnTo>
                  <a:pt x="5497956" y="6858000"/>
                </a:lnTo>
                <a:lnTo>
                  <a:pt x="2747818" y="686569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alpha val="6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10" name="Parallelogram 10"/>
          <p:cNvSpPr/>
          <p:nvPr/>
        </p:nvSpPr>
        <p:spPr bwMode="auto">
          <a:xfrm rot="5400000" flipH="1">
            <a:off x="5083849" y="-5083848"/>
            <a:ext cx="2024302" cy="12191999"/>
          </a:xfrm>
          <a:custGeom>
            <a:avLst/>
            <a:gdLst>
              <a:gd name="connsiteX0" fmla="*/ 0 w 2777078"/>
              <a:gd name="connsiteY0" fmla="*/ 0 h 12191999"/>
              <a:gd name="connsiteX1" fmla="*/ 2777078 w 2777078"/>
              <a:gd name="connsiteY1" fmla="*/ 0 h 12191999"/>
              <a:gd name="connsiteX2" fmla="*/ 2777078 w 2777078"/>
              <a:gd name="connsiteY2" fmla="*/ 12191999 h 12191999"/>
              <a:gd name="connsiteX3" fmla="*/ 0 w 2777078"/>
              <a:gd name="connsiteY3" fmla="*/ 12191999 h 12191999"/>
              <a:gd name="connsiteX4" fmla="*/ 0 w 2777078"/>
              <a:gd name="connsiteY4" fmla="*/ 0 h 12191999"/>
              <a:gd name="connsiteX0" fmla="*/ 1085273 w 2777078"/>
              <a:gd name="connsiteY0" fmla="*/ 1 h 12191999"/>
              <a:gd name="connsiteX1" fmla="*/ 2777078 w 2777078"/>
              <a:gd name="connsiteY1" fmla="*/ 0 h 12191999"/>
              <a:gd name="connsiteX2" fmla="*/ 2777078 w 2777078"/>
              <a:gd name="connsiteY2" fmla="*/ 12191999 h 12191999"/>
              <a:gd name="connsiteX3" fmla="*/ 0 w 2777078"/>
              <a:gd name="connsiteY3" fmla="*/ 12191999 h 12191999"/>
              <a:gd name="connsiteX4" fmla="*/ 1085273 w 2777078"/>
              <a:gd name="connsiteY4" fmla="*/ 1 h 12191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77078" h="12191999">
                <a:moveTo>
                  <a:pt x="1085273" y="1"/>
                </a:moveTo>
                <a:lnTo>
                  <a:pt x="2777078" y="0"/>
                </a:lnTo>
                <a:lnTo>
                  <a:pt x="2777078" y="12191999"/>
                </a:lnTo>
                <a:lnTo>
                  <a:pt x="0" y="12191999"/>
                </a:lnTo>
                <a:lnTo>
                  <a:pt x="1085273" y="1"/>
                </a:lnTo>
                <a:close/>
              </a:path>
            </a:pathLst>
          </a:custGeom>
          <a:solidFill>
            <a:srgbClr val="0A1446">
              <a:alpha val="62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12" name="Parallelogram 10"/>
          <p:cNvSpPr/>
          <p:nvPr/>
        </p:nvSpPr>
        <p:spPr bwMode="auto">
          <a:xfrm rot="16200000" flipH="1" flipV="1">
            <a:off x="5083850" y="-250150"/>
            <a:ext cx="2024302" cy="12191999"/>
          </a:xfrm>
          <a:custGeom>
            <a:avLst/>
            <a:gdLst>
              <a:gd name="connsiteX0" fmla="*/ 0 w 2777078"/>
              <a:gd name="connsiteY0" fmla="*/ 0 h 12191999"/>
              <a:gd name="connsiteX1" fmla="*/ 2777078 w 2777078"/>
              <a:gd name="connsiteY1" fmla="*/ 0 h 12191999"/>
              <a:gd name="connsiteX2" fmla="*/ 2777078 w 2777078"/>
              <a:gd name="connsiteY2" fmla="*/ 12191999 h 12191999"/>
              <a:gd name="connsiteX3" fmla="*/ 0 w 2777078"/>
              <a:gd name="connsiteY3" fmla="*/ 12191999 h 12191999"/>
              <a:gd name="connsiteX4" fmla="*/ 0 w 2777078"/>
              <a:gd name="connsiteY4" fmla="*/ 0 h 12191999"/>
              <a:gd name="connsiteX0" fmla="*/ 1085273 w 2777078"/>
              <a:gd name="connsiteY0" fmla="*/ 1 h 12191999"/>
              <a:gd name="connsiteX1" fmla="*/ 2777078 w 2777078"/>
              <a:gd name="connsiteY1" fmla="*/ 0 h 12191999"/>
              <a:gd name="connsiteX2" fmla="*/ 2777078 w 2777078"/>
              <a:gd name="connsiteY2" fmla="*/ 12191999 h 12191999"/>
              <a:gd name="connsiteX3" fmla="*/ 0 w 2777078"/>
              <a:gd name="connsiteY3" fmla="*/ 12191999 h 12191999"/>
              <a:gd name="connsiteX4" fmla="*/ 1085273 w 2777078"/>
              <a:gd name="connsiteY4" fmla="*/ 1 h 12191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77078" h="12191999">
                <a:moveTo>
                  <a:pt x="1085273" y="1"/>
                </a:moveTo>
                <a:lnTo>
                  <a:pt x="2777078" y="0"/>
                </a:lnTo>
                <a:lnTo>
                  <a:pt x="2777078" y="12191999"/>
                </a:lnTo>
                <a:lnTo>
                  <a:pt x="0" y="12191999"/>
                </a:lnTo>
                <a:lnTo>
                  <a:pt x="1085273" y="1"/>
                </a:lnTo>
                <a:close/>
              </a:path>
            </a:pathLst>
          </a:custGeom>
          <a:solidFill>
            <a:srgbClr val="0A1446">
              <a:alpha val="62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4401" y="3512743"/>
            <a:ext cx="8221903" cy="338554"/>
          </a:xfrm>
          <a:noFill/>
        </p:spPr>
        <p:txBody>
          <a:bodyPr wrap="square" anchor="t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0">
                <a:solidFill>
                  <a:schemeClr val="accent4">
                    <a:lumMod val="20000"/>
                    <a:lumOff val="8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Presenter(s)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4400" y="2732670"/>
            <a:ext cx="8683723" cy="738664"/>
          </a:xfrm>
        </p:spPr>
        <p:txBody>
          <a:bodyPr wrap="square" anchor="b">
            <a:sp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en-US" sz="4800" b="1" i="0" kern="1200" cap="none" baseline="0">
                <a:solidFill>
                  <a:schemeClr val="tx1"/>
                </a:solidFill>
                <a:effectLst/>
                <a:latin typeface="+mj-lt"/>
                <a:ea typeface="+mj-ea"/>
                <a:cs typeface="Arial"/>
              </a:defRPr>
            </a:lvl1pPr>
          </a:lstStyle>
          <a:p>
            <a:r>
              <a:rPr kumimoji="0" lang="en-US"/>
              <a:t>Click to Edit Section Title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1435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17F20F-8413-1548-BF61-558511100DB7}" type="datetime1">
              <a:rPr lang="en-US" smtClean="0"/>
              <a:t>1/4/2024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37300" y="6356350"/>
            <a:ext cx="506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12296" y="6356350"/>
            <a:ext cx="463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47EE6-F7C9-3041-A28D-502F5689C8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983371"/>
      </p:ext>
    </p:extLst>
  </p:cSld>
  <p:clrMapOvr>
    <a:masterClrMapping/>
  </p:clrMapOvr>
  <p:transition spd="med"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icture with Caption">
    <p:bg>
      <p:bgPr>
        <a:gradFill flip="none" rotWithShape="1">
          <a:gsLst>
            <a:gs pos="1000">
              <a:srgbClr val="0078C3"/>
            </a:gs>
            <a:gs pos="100000">
              <a:srgbClr val="0A1446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arallelogram 10"/>
          <p:cNvSpPr/>
          <p:nvPr/>
        </p:nvSpPr>
        <p:spPr bwMode="auto">
          <a:xfrm flipH="1">
            <a:off x="1" y="2"/>
            <a:ext cx="5497956" cy="6865697"/>
          </a:xfrm>
          <a:custGeom>
            <a:avLst/>
            <a:gdLst>
              <a:gd name="connsiteX0" fmla="*/ 0 w 5497956"/>
              <a:gd name="connsiteY0" fmla="*/ 0 h 6858000"/>
              <a:gd name="connsiteX1" fmla="*/ 5497956 w 5497956"/>
              <a:gd name="connsiteY1" fmla="*/ 0 h 6858000"/>
              <a:gd name="connsiteX2" fmla="*/ 5497956 w 5497956"/>
              <a:gd name="connsiteY2" fmla="*/ 6858000 h 6858000"/>
              <a:gd name="connsiteX3" fmla="*/ 0 w 5497956"/>
              <a:gd name="connsiteY3" fmla="*/ 6858000 h 6858000"/>
              <a:gd name="connsiteX4" fmla="*/ 0 w 5497956"/>
              <a:gd name="connsiteY4" fmla="*/ 0 h 6858000"/>
              <a:gd name="connsiteX0" fmla="*/ 0 w 5497956"/>
              <a:gd name="connsiteY0" fmla="*/ 0 h 6865697"/>
              <a:gd name="connsiteX1" fmla="*/ 5497956 w 5497956"/>
              <a:gd name="connsiteY1" fmla="*/ 0 h 6865697"/>
              <a:gd name="connsiteX2" fmla="*/ 5497956 w 5497956"/>
              <a:gd name="connsiteY2" fmla="*/ 6858000 h 6865697"/>
              <a:gd name="connsiteX3" fmla="*/ 2747818 w 5497956"/>
              <a:gd name="connsiteY3" fmla="*/ 6865697 h 6865697"/>
              <a:gd name="connsiteX4" fmla="*/ 0 w 5497956"/>
              <a:gd name="connsiteY4" fmla="*/ 0 h 68656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97956" h="6865697">
                <a:moveTo>
                  <a:pt x="0" y="0"/>
                </a:moveTo>
                <a:lnTo>
                  <a:pt x="5497956" y="0"/>
                </a:lnTo>
                <a:lnTo>
                  <a:pt x="5497956" y="6858000"/>
                </a:lnTo>
                <a:lnTo>
                  <a:pt x="2747818" y="686569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alpha val="6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8" name="Parallelogram 10"/>
          <p:cNvSpPr/>
          <p:nvPr/>
        </p:nvSpPr>
        <p:spPr bwMode="auto">
          <a:xfrm rot="16200000" flipH="1" flipV="1">
            <a:off x="4707461" y="-626538"/>
            <a:ext cx="2777078" cy="12191999"/>
          </a:xfrm>
          <a:custGeom>
            <a:avLst/>
            <a:gdLst>
              <a:gd name="connsiteX0" fmla="*/ 0 w 2777078"/>
              <a:gd name="connsiteY0" fmla="*/ 0 h 12191999"/>
              <a:gd name="connsiteX1" fmla="*/ 2777078 w 2777078"/>
              <a:gd name="connsiteY1" fmla="*/ 0 h 12191999"/>
              <a:gd name="connsiteX2" fmla="*/ 2777078 w 2777078"/>
              <a:gd name="connsiteY2" fmla="*/ 12191999 h 12191999"/>
              <a:gd name="connsiteX3" fmla="*/ 0 w 2777078"/>
              <a:gd name="connsiteY3" fmla="*/ 12191999 h 12191999"/>
              <a:gd name="connsiteX4" fmla="*/ 0 w 2777078"/>
              <a:gd name="connsiteY4" fmla="*/ 0 h 12191999"/>
              <a:gd name="connsiteX0" fmla="*/ 1085273 w 2777078"/>
              <a:gd name="connsiteY0" fmla="*/ 1 h 12191999"/>
              <a:gd name="connsiteX1" fmla="*/ 2777078 w 2777078"/>
              <a:gd name="connsiteY1" fmla="*/ 0 h 12191999"/>
              <a:gd name="connsiteX2" fmla="*/ 2777078 w 2777078"/>
              <a:gd name="connsiteY2" fmla="*/ 12191999 h 12191999"/>
              <a:gd name="connsiteX3" fmla="*/ 0 w 2777078"/>
              <a:gd name="connsiteY3" fmla="*/ 12191999 h 12191999"/>
              <a:gd name="connsiteX4" fmla="*/ 1085273 w 2777078"/>
              <a:gd name="connsiteY4" fmla="*/ 1 h 12191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77078" h="12191999">
                <a:moveTo>
                  <a:pt x="1085273" y="1"/>
                </a:moveTo>
                <a:lnTo>
                  <a:pt x="2777078" y="0"/>
                </a:lnTo>
                <a:lnTo>
                  <a:pt x="2777078" y="12191999"/>
                </a:lnTo>
                <a:lnTo>
                  <a:pt x="0" y="12191999"/>
                </a:lnTo>
                <a:lnTo>
                  <a:pt x="1085273" y="1"/>
                </a:lnTo>
                <a:close/>
              </a:path>
            </a:pathLst>
          </a:custGeom>
          <a:solidFill>
            <a:srgbClr val="0A1446">
              <a:alpha val="62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10" name="Picture Placeholder 8"/>
          <p:cNvSpPr>
            <a:spLocks noGrp="1" noChangeAspect="1"/>
          </p:cNvSpPr>
          <p:nvPr>
            <p:ph type="pic" sz="quarter" idx="12" hasCustomPrompt="1"/>
          </p:nvPr>
        </p:nvSpPr>
        <p:spPr>
          <a:xfrm>
            <a:off x="684213" y="1757363"/>
            <a:ext cx="5943600" cy="33432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 sz="1800" baseline="0"/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Click icon to insert Picture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976871" y="3582548"/>
            <a:ext cx="4527741" cy="338554"/>
          </a:xfrm>
          <a:noFill/>
        </p:spPr>
        <p:txBody>
          <a:bodyPr wrap="square" anchor="t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0">
                <a:solidFill>
                  <a:schemeClr val="accent4">
                    <a:lumMod val="20000"/>
                    <a:lumOff val="8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Presenter(s)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976871" y="2348110"/>
            <a:ext cx="4527741" cy="1169551"/>
          </a:xfrm>
        </p:spPr>
        <p:txBody>
          <a:bodyPr wrap="square" anchor="b">
            <a:sp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en-US" sz="3800" b="1" i="0" kern="1200" cap="none" baseline="0">
                <a:solidFill>
                  <a:schemeClr val="tx1"/>
                </a:solidFill>
                <a:effectLst/>
                <a:latin typeface="+mj-lt"/>
                <a:ea typeface="+mj-ea"/>
                <a:cs typeface="Arial"/>
              </a:defRPr>
            </a:lvl1pPr>
          </a:lstStyle>
          <a:p>
            <a:r>
              <a:rPr kumimoji="0" lang="en-US"/>
              <a:t>Click to Edit </a:t>
            </a:r>
            <a:br>
              <a:rPr kumimoji="0" lang="en-US"/>
            </a:br>
            <a:r>
              <a:rPr kumimoji="0" lang="en-US"/>
              <a:t>Demo Title</a:t>
            </a:r>
            <a:endParaRPr lang="en-US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1435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6FA6FB-FDD3-A446-B5AE-30BBE73852D8}" type="datetime1">
              <a:rPr lang="en-US" smtClean="0"/>
              <a:t>1/4/2024</a:t>
            </a:fld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37300" y="6356350"/>
            <a:ext cx="506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12296" y="6356350"/>
            <a:ext cx="463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47EE6-F7C9-3041-A28D-502F5689C8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3460"/>
      </p:ext>
    </p:extLst>
  </p:cSld>
  <p:clrMapOvr>
    <a:masterClrMapping/>
  </p:clrMapOvr>
  <p:transition spd="med"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Only_User Screens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User Screens Title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1435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3D0726-017F-9249-8B2E-2A4DDB444ED8}" type="datetime1">
              <a:rPr lang="en-US" smtClean="0"/>
              <a:t>1/4/2024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37300" y="6356350"/>
            <a:ext cx="506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12296" y="6356350"/>
            <a:ext cx="463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47EE6-F7C9-3041-A28D-502F5689C8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1161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G wo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304" y="1990427"/>
            <a:ext cx="10367433" cy="1477328"/>
          </a:xfrm>
        </p:spPr>
        <p:txBody>
          <a:bodyPr anchor="b"/>
          <a:lstStyle>
            <a:lvl1pPr>
              <a:spcAft>
                <a:spcPts val="0"/>
              </a:spcAft>
              <a:defRPr sz="96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BIG Word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912304" y="3467761"/>
            <a:ext cx="10367433" cy="615553"/>
          </a:xfrm>
          <a:noFill/>
        </p:spPr>
        <p:txBody>
          <a:bodyPr vert="horz" wrap="square" lIns="0" tIns="0" rIns="0" bIns="0" rtlCol="0" anchor="t">
            <a:spAutoFit/>
          </a:bodyPr>
          <a:lstStyle>
            <a:lvl1pPr marL="0" indent="0">
              <a:spcAft>
                <a:spcPts val="0"/>
              </a:spcAft>
              <a:buFontTx/>
              <a:buNone/>
              <a:defRPr lang="en-US" sz="4000" b="1" baseline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j-ea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lvl="0">
              <a:spcBef>
                <a:spcPct val="0"/>
              </a:spcBef>
              <a:buNone/>
            </a:pPr>
            <a:r>
              <a:rPr lang="en-US"/>
              <a:t>Smaller word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1435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77C214-390A-F944-BF27-73F37F4360F9}" type="datetime1">
              <a:rPr lang="en-US" smtClean="0"/>
              <a:t>1/4/2024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37300" y="6356350"/>
            <a:ext cx="506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12296" y="6356350"/>
            <a:ext cx="463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47EE6-F7C9-3041-A28D-502F5689C8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99370"/>
      </p:ext>
    </p:extLst>
  </p:cSld>
  <p:clrMapOvr>
    <a:masterClrMapping/>
  </p:clrMapOvr>
  <p:transition spd="med"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284" y="2625441"/>
            <a:ext cx="7315200" cy="461665"/>
          </a:xfrm>
        </p:spPr>
        <p:txBody>
          <a:bodyPr anchor="b"/>
          <a:lstStyle>
            <a:lvl1pPr>
              <a:spcAft>
                <a:spcPts val="0"/>
              </a:spcAft>
              <a:defRPr sz="3000" b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“Quote”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912284" y="3683197"/>
            <a:ext cx="7315200" cy="400110"/>
          </a:xfrm>
          <a:noFill/>
        </p:spPr>
        <p:txBody>
          <a:bodyPr vert="horz" wrap="square" lIns="0" tIns="0" rIns="0" bIns="0" rtlCol="0" anchor="t">
            <a:spAutoFit/>
          </a:bodyPr>
          <a:lstStyle>
            <a:lvl1pPr marL="0" indent="0" algn="r">
              <a:spcAft>
                <a:spcPts val="0"/>
              </a:spcAft>
              <a:buFontTx/>
              <a:buNone/>
              <a:defRPr lang="en-US" sz="2600" b="0" baseline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+mj-lt"/>
                <a:ea typeface="+mj-ea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lvl="0">
              <a:spcBef>
                <a:spcPct val="0"/>
              </a:spcBef>
            </a:pPr>
            <a:r>
              <a:rPr lang="en-US"/>
              <a:t>Name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1435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225C2B-15EC-3348-B6CD-75D75F51F610}" type="datetime1">
              <a:rPr lang="en-US" smtClean="0"/>
              <a:t>1/4/2024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37300" y="6356350"/>
            <a:ext cx="506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12296" y="6356350"/>
            <a:ext cx="463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47EE6-F7C9-3041-A28D-502F5689C8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554354"/>
      </p:ext>
    </p:extLst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A458B3A1-C77D-4AFC-B2C8-79520B53C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7200"/>
            <a:ext cx="4500562" cy="1562959"/>
          </a:xfrm>
        </p:spPr>
        <p:txBody>
          <a:bodyPr wrap="square" anchor="t" anchorCtr="0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F551DA26-B267-4F28-B4D0-65B3EF6E111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18" name="Picture Placeholder 11">
            <a:extLst>
              <a:ext uri="{FF2B5EF4-FFF2-40B4-BE49-F238E27FC236}">
                <a16:creationId xmlns:a16="http://schemas.microsoft.com/office/drawing/2014/main" id="{95544A62-DA23-4840-99DE-09AFC8F4DC4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054096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19" name="Picture Placeholder 11">
            <a:extLst>
              <a:ext uri="{FF2B5EF4-FFF2-40B4-BE49-F238E27FC236}">
                <a16:creationId xmlns:a16="http://schemas.microsoft.com/office/drawing/2014/main" id="{0C91AF30-C5BB-4601-BDEB-E60C93A1693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83808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0" name="Picture Placeholder 11">
            <a:extLst>
              <a:ext uri="{FF2B5EF4-FFF2-40B4-BE49-F238E27FC236}">
                <a16:creationId xmlns:a16="http://schemas.microsoft.com/office/drawing/2014/main" id="{5B625AA5-EA5B-4115-A461-DA2C7087D83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137904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6">
            <a:extLst>
              <a:ext uri="{FF2B5EF4-FFF2-40B4-BE49-F238E27FC236}">
                <a16:creationId xmlns:a16="http://schemas.microsoft.com/office/drawing/2014/main" id="{1B1AE41C-3196-4E6F-A3A8-313A92677FF3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>
            <a:noAutofit/>
          </a:bodyPr>
          <a:lstStyle>
            <a:lvl1pPr marL="228600" indent="-228600">
              <a:lnSpc>
                <a:spcPct val="100000"/>
              </a:lnSpc>
              <a:buFont typeface="Arial" panose="020B0604020202020204" pitchFamily="34" charset="0"/>
              <a:buChar char="•"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7026072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sr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arallelogram 10"/>
          <p:cNvSpPr/>
          <p:nvPr userDrawn="1"/>
        </p:nvSpPr>
        <p:spPr bwMode="auto">
          <a:xfrm rot="16811740" flipH="1">
            <a:off x="2821442" y="-2136101"/>
            <a:ext cx="6318215" cy="12766191"/>
          </a:xfrm>
          <a:custGeom>
            <a:avLst/>
            <a:gdLst>
              <a:gd name="connsiteX0" fmla="*/ 0 w 5497956"/>
              <a:gd name="connsiteY0" fmla="*/ 0 h 6858000"/>
              <a:gd name="connsiteX1" fmla="*/ 5497956 w 5497956"/>
              <a:gd name="connsiteY1" fmla="*/ 0 h 6858000"/>
              <a:gd name="connsiteX2" fmla="*/ 5497956 w 5497956"/>
              <a:gd name="connsiteY2" fmla="*/ 6858000 h 6858000"/>
              <a:gd name="connsiteX3" fmla="*/ 0 w 5497956"/>
              <a:gd name="connsiteY3" fmla="*/ 6858000 h 6858000"/>
              <a:gd name="connsiteX4" fmla="*/ 0 w 5497956"/>
              <a:gd name="connsiteY4" fmla="*/ 0 h 6858000"/>
              <a:gd name="connsiteX0" fmla="*/ 0 w 5497956"/>
              <a:gd name="connsiteY0" fmla="*/ 0 h 6865697"/>
              <a:gd name="connsiteX1" fmla="*/ 5497956 w 5497956"/>
              <a:gd name="connsiteY1" fmla="*/ 0 h 6865697"/>
              <a:gd name="connsiteX2" fmla="*/ 5497956 w 5497956"/>
              <a:gd name="connsiteY2" fmla="*/ 6858000 h 6865697"/>
              <a:gd name="connsiteX3" fmla="*/ 2747818 w 5497956"/>
              <a:gd name="connsiteY3" fmla="*/ 6865697 h 6865697"/>
              <a:gd name="connsiteX4" fmla="*/ 0 w 5497956"/>
              <a:gd name="connsiteY4" fmla="*/ 0 h 6865697"/>
              <a:gd name="connsiteX0" fmla="*/ 0 w 5497956"/>
              <a:gd name="connsiteY0" fmla="*/ 0 h 6865697"/>
              <a:gd name="connsiteX1" fmla="*/ 5497956 w 5497956"/>
              <a:gd name="connsiteY1" fmla="*/ 0 h 6865697"/>
              <a:gd name="connsiteX2" fmla="*/ 3826999 w 5497956"/>
              <a:gd name="connsiteY2" fmla="*/ 4279505 h 6865697"/>
              <a:gd name="connsiteX3" fmla="*/ 2747818 w 5497956"/>
              <a:gd name="connsiteY3" fmla="*/ 6865697 h 6865697"/>
              <a:gd name="connsiteX4" fmla="*/ 0 w 5497956"/>
              <a:gd name="connsiteY4" fmla="*/ 0 h 6865697"/>
              <a:gd name="connsiteX0" fmla="*/ 0 w 5497956"/>
              <a:gd name="connsiteY0" fmla="*/ 0 h 5277653"/>
              <a:gd name="connsiteX1" fmla="*/ 5497956 w 5497956"/>
              <a:gd name="connsiteY1" fmla="*/ 0 h 5277653"/>
              <a:gd name="connsiteX2" fmla="*/ 3826999 w 5497956"/>
              <a:gd name="connsiteY2" fmla="*/ 4279505 h 5277653"/>
              <a:gd name="connsiteX3" fmla="*/ 2377650 w 5497956"/>
              <a:gd name="connsiteY3" fmla="*/ 5277653 h 5277653"/>
              <a:gd name="connsiteX4" fmla="*/ 0 w 5497956"/>
              <a:gd name="connsiteY4" fmla="*/ 0 h 5277653"/>
              <a:gd name="connsiteX0" fmla="*/ 0 w 3863432"/>
              <a:gd name="connsiteY0" fmla="*/ 2222226 h 5277653"/>
              <a:gd name="connsiteX1" fmla="*/ 3863432 w 3863432"/>
              <a:gd name="connsiteY1" fmla="*/ 0 h 5277653"/>
              <a:gd name="connsiteX2" fmla="*/ 2192475 w 3863432"/>
              <a:gd name="connsiteY2" fmla="*/ 4279505 h 5277653"/>
              <a:gd name="connsiteX3" fmla="*/ 743126 w 3863432"/>
              <a:gd name="connsiteY3" fmla="*/ 5277653 h 5277653"/>
              <a:gd name="connsiteX4" fmla="*/ 0 w 3863432"/>
              <a:gd name="connsiteY4" fmla="*/ 2222226 h 5277653"/>
              <a:gd name="connsiteX0" fmla="*/ 0 w 4172478"/>
              <a:gd name="connsiteY0" fmla="*/ 1085159 h 4140586"/>
              <a:gd name="connsiteX1" fmla="*/ 4172478 w 4172478"/>
              <a:gd name="connsiteY1" fmla="*/ 0 h 4140586"/>
              <a:gd name="connsiteX2" fmla="*/ 2192475 w 4172478"/>
              <a:gd name="connsiteY2" fmla="*/ 3142438 h 4140586"/>
              <a:gd name="connsiteX3" fmla="*/ 743126 w 4172478"/>
              <a:gd name="connsiteY3" fmla="*/ 4140586 h 4140586"/>
              <a:gd name="connsiteX4" fmla="*/ 0 w 4172478"/>
              <a:gd name="connsiteY4" fmla="*/ 1085159 h 4140586"/>
              <a:gd name="connsiteX0" fmla="*/ 0 w 3868783"/>
              <a:gd name="connsiteY0" fmla="*/ 887305 h 4140586"/>
              <a:gd name="connsiteX1" fmla="*/ 3868783 w 3868783"/>
              <a:gd name="connsiteY1" fmla="*/ 0 h 4140586"/>
              <a:gd name="connsiteX2" fmla="*/ 1888780 w 3868783"/>
              <a:gd name="connsiteY2" fmla="*/ 3142438 h 4140586"/>
              <a:gd name="connsiteX3" fmla="*/ 439431 w 3868783"/>
              <a:gd name="connsiteY3" fmla="*/ 4140586 h 4140586"/>
              <a:gd name="connsiteX4" fmla="*/ 0 w 3868783"/>
              <a:gd name="connsiteY4" fmla="*/ 887305 h 4140586"/>
              <a:gd name="connsiteX0" fmla="*/ 269818 w 4138601"/>
              <a:gd name="connsiteY0" fmla="*/ 887305 h 3536775"/>
              <a:gd name="connsiteX1" fmla="*/ 4138601 w 4138601"/>
              <a:gd name="connsiteY1" fmla="*/ 0 h 3536775"/>
              <a:gd name="connsiteX2" fmla="*/ 2158598 w 4138601"/>
              <a:gd name="connsiteY2" fmla="*/ 3142438 h 3536775"/>
              <a:gd name="connsiteX3" fmla="*/ 0 w 4138601"/>
              <a:gd name="connsiteY3" fmla="*/ 3536775 h 3536775"/>
              <a:gd name="connsiteX4" fmla="*/ 269818 w 4138601"/>
              <a:gd name="connsiteY4" fmla="*/ 887305 h 3536775"/>
              <a:gd name="connsiteX0" fmla="*/ 269818 w 4138601"/>
              <a:gd name="connsiteY0" fmla="*/ 887305 h 3635085"/>
              <a:gd name="connsiteX1" fmla="*/ 4138601 w 4138601"/>
              <a:gd name="connsiteY1" fmla="*/ 0 h 3635085"/>
              <a:gd name="connsiteX2" fmla="*/ 2376678 w 4138601"/>
              <a:gd name="connsiteY2" fmla="*/ 3635085 h 3635085"/>
              <a:gd name="connsiteX3" fmla="*/ 0 w 4138601"/>
              <a:gd name="connsiteY3" fmla="*/ 3536775 h 3635085"/>
              <a:gd name="connsiteX4" fmla="*/ 269818 w 4138601"/>
              <a:gd name="connsiteY4" fmla="*/ 887305 h 3635085"/>
              <a:gd name="connsiteX0" fmla="*/ 453784 w 4138601"/>
              <a:gd name="connsiteY0" fmla="*/ 250562 h 3635085"/>
              <a:gd name="connsiteX1" fmla="*/ 4138601 w 4138601"/>
              <a:gd name="connsiteY1" fmla="*/ 0 h 3635085"/>
              <a:gd name="connsiteX2" fmla="*/ 2376678 w 4138601"/>
              <a:gd name="connsiteY2" fmla="*/ 3635085 h 3635085"/>
              <a:gd name="connsiteX3" fmla="*/ 0 w 4138601"/>
              <a:gd name="connsiteY3" fmla="*/ 3536775 h 3635085"/>
              <a:gd name="connsiteX4" fmla="*/ 453784 w 4138601"/>
              <a:gd name="connsiteY4" fmla="*/ 250562 h 3635085"/>
              <a:gd name="connsiteX0" fmla="*/ 1391303 w 4138601"/>
              <a:gd name="connsiteY0" fmla="*/ 75768 h 3635085"/>
              <a:gd name="connsiteX1" fmla="*/ 4138601 w 4138601"/>
              <a:gd name="connsiteY1" fmla="*/ 0 h 3635085"/>
              <a:gd name="connsiteX2" fmla="*/ 2376678 w 4138601"/>
              <a:gd name="connsiteY2" fmla="*/ 3635085 h 3635085"/>
              <a:gd name="connsiteX3" fmla="*/ 0 w 4138601"/>
              <a:gd name="connsiteY3" fmla="*/ 3536775 h 3635085"/>
              <a:gd name="connsiteX4" fmla="*/ 1391303 w 4138601"/>
              <a:gd name="connsiteY4" fmla="*/ 75768 h 3635085"/>
              <a:gd name="connsiteX0" fmla="*/ 1391303 w 4138601"/>
              <a:gd name="connsiteY0" fmla="*/ 75768 h 3536775"/>
              <a:gd name="connsiteX1" fmla="*/ 4138601 w 4138601"/>
              <a:gd name="connsiteY1" fmla="*/ 0 h 3536775"/>
              <a:gd name="connsiteX2" fmla="*/ 1273242 w 4138601"/>
              <a:gd name="connsiteY2" fmla="*/ 3407480 h 3536775"/>
              <a:gd name="connsiteX3" fmla="*/ 0 w 4138601"/>
              <a:gd name="connsiteY3" fmla="*/ 3536775 h 3536775"/>
              <a:gd name="connsiteX4" fmla="*/ 1391303 w 4138601"/>
              <a:gd name="connsiteY4" fmla="*/ 75768 h 3536775"/>
              <a:gd name="connsiteX0" fmla="*/ 1391303 w 3058684"/>
              <a:gd name="connsiteY0" fmla="*/ 103474 h 3564481"/>
              <a:gd name="connsiteX1" fmla="*/ 3058684 w 3058684"/>
              <a:gd name="connsiteY1" fmla="*/ 0 h 3564481"/>
              <a:gd name="connsiteX2" fmla="*/ 1273242 w 3058684"/>
              <a:gd name="connsiteY2" fmla="*/ 3435186 h 3564481"/>
              <a:gd name="connsiteX3" fmla="*/ 0 w 3058684"/>
              <a:gd name="connsiteY3" fmla="*/ 3564481 h 3564481"/>
              <a:gd name="connsiteX4" fmla="*/ 1391303 w 3058684"/>
              <a:gd name="connsiteY4" fmla="*/ 103474 h 3564481"/>
              <a:gd name="connsiteX0" fmla="*/ 1521436 w 3188817"/>
              <a:gd name="connsiteY0" fmla="*/ 103474 h 3464355"/>
              <a:gd name="connsiteX1" fmla="*/ 3188817 w 3188817"/>
              <a:gd name="connsiteY1" fmla="*/ 0 h 3464355"/>
              <a:gd name="connsiteX2" fmla="*/ 1403375 w 3188817"/>
              <a:gd name="connsiteY2" fmla="*/ 3435186 h 3464355"/>
              <a:gd name="connsiteX3" fmla="*/ 0 w 3188817"/>
              <a:gd name="connsiteY3" fmla="*/ 3464355 h 3464355"/>
              <a:gd name="connsiteX4" fmla="*/ 1521436 w 3188817"/>
              <a:gd name="connsiteY4" fmla="*/ 103474 h 3464355"/>
              <a:gd name="connsiteX0" fmla="*/ 1521436 w 3188817"/>
              <a:gd name="connsiteY0" fmla="*/ 103474 h 3632772"/>
              <a:gd name="connsiteX1" fmla="*/ 3188817 w 3188817"/>
              <a:gd name="connsiteY1" fmla="*/ 0 h 3632772"/>
              <a:gd name="connsiteX2" fmla="*/ 1626674 w 3188817"/>
              <a:gd name="connsiteY2" fmla="*/ 3632772 h 3632772"/>
              <a:gd name="connsiteX3" fmla="*/ 0 w 3188817"/>
              <a:gd name="connsiteY3" fmla="*/ 3464355 h 3632772"/>
              <a:gd name="connsiteX4" fmla="*/ 1521436 w 3188817"/>
              <a:gd name="connsiteY4" fmla="*/ 103474 h 3632772"/>
              <a:gd name="connsiteX0" fmla="*/ 1521436 w 3605461"/>
              <a:gd name="connsiteY0" fmla="*/ 69855 h 3599153"/>
              <a:gd name="connsiteX1" fmla="*/ 3605461 w 3605461"/>
              <a:gd name="connsiteY1" fmla="*/ 0 h 3599153"/>
              <a:gd name="connsiteX2" fmla="*/ 1626674 w 3605461"/>
              <a:gd name="connsiteY2" fmla="*/ 3599153 h 3599153"/>
              <a:gd name="connsiteX3" fmla="*/ 0 w 3605461"/>
              <a:gd name="connsiteY3" fmla="*/ 3430736 h 3599153"/>
              <a:gd name="connsiteX4" fmla="*/ 1521436 w 3605461"/>
              <a:gd name="connsiteY4" fmla="*/ 69855 h 3599153"/>
              <a:gd name="connsiteX0" fmla="*/ 1488157 w 3605461"/>
              <a:gd name="connsiteY0" fmla="*/ 0 h 3645127"/>
              <a:gd name="connsiteX1" fmla="*/ 3605461 w 3605461"/>
              <a:gd name="connsiteY1" fmla="*/ 45974 h 3645127"/>
              <a:gd name="connsiteX2" fmla="*/ 1626674 w 3605461"/>
              <a:gd name="connsiteY2" fmla="*/ 3645127 h 3645127"/>
              <a:gd name="connsiteX3" fmla="*/ 0 w 3605461"/>
              <a:gd name="connsiteY3" fmla="*/ 3476710 h 3645127"/>
              <a:gd name="connsiteX4" fmla="*/ 1488157 w 3605461"/>
              <a:gd name="connsiteY4" fmla="*/ 0 h 3645127"/>
              <a:gd name="connsiteX0" fmla="*/ 1488157 w 3494077"/>
              <a:gd name="connsiteY0" fmla="*/ 138768 h 3783895"/>
              <a:gd name="connsiteX1" fmla="*/ 3494077 w 3494077"/>
              <a:gd name="connsiteY1" fmla="*/ 0 h 3783895"/>
              <a:gd name="connsiteX2" fmla="*/ 1626674 w 3494077"/>
              <a:gd name="connsiteY2" fmla="*/ 3783895 h 3783895"/>
              <a:gd name="connsiteX3" fmla="*/ 0 w 3494077"/>
              <a:gd name="connsiteY3" fmla="*/ 3615478 h 3783895"/>
              <a:gd name="connsiteX4" fmla="*/ 1488157 w 3494077"/>
              <a:gd name="connsiteY4" fmla="*/ 138768 h 3783895"/>
              <a:gd name="connsiteX0" fmla="*/ 1124549 w 3130469"/>
              <a:gd name="connsiteY0" fmla="*/ 138768 h 3783895"/>
              <a:gd name="connsiteX1" fmla="*/ 3130469 w 3130469"/>
              <a:gd name="connsiteY1" fmla="*/ 0 h 3783895"/>
              <a:gd name="connsiteX2" fmla="*/ 1263066 w 3130469"/>
              <a:gd name="connsiteY2" fmla="*/ 3783895 h 3783895"/>
              <a:gd name="connsiteX3" fmla="*/ 0 w 3130469"/>
              <a:gd name="connsiteY3" fmla="*/ 3710249 h 3783895"/>
              <a:gd name="connsiteX4" fmla="*/ 1124549 w 3130469"/>
              <a:gd name="connsiteY4" fmla="*/ 138768 h 3783895"/>
              <a:gd name="connsiteX0" fmla="*/ 1124549 w 2637804"/>
              <a:gd name="connsiteY0" fmla="*/ 122113 h 3767240"/>
              <a:gd name="connsiteX1" fmla="*/ 2637804 w 2637804"/>
              <a:gd name="connsiteY1" fmla="*/ 0 h 3767240"/>
              <a:gd name="connsiteX2" fmla="*/ 1263066 w 2637804"/>
              <a:gd name="connsiteY2" fmla="*/ 3767240 h 3767240"/>
              <a:gd name="connsiteX3" fmla="*/ 0 w 2637804"/>
              <a:gd name="connsiteY3" fmla="*/ 3693594 h 3767240"/>
              <a:gd name="connsiteX4" fmla="*/ 1124549 w 2637804"/>
              <a:gd name="connsiteY4" fmla="*/ 122113 h 3767240"/>
              <a:gd name="connsiteX0" fmla="*/ 1305037 w 2637804"/>
              <a:gd name="connsiteY0" fmla="*/ 0 h 3855679"/>
              <a:gd name="connsiteX1" fmla="*/ 2637804 w 2637804"/>
              <a:gd name="connsiteY1" fmla="*/ 88439 h 3855679"/>
              <a:gd name="connsiteX2" fmla="*/ 1263066 w 2637804"/>
              <a:gd name="connsiteY2" fmla="*/ 3855679 h 3855679"/>
              <a:gd name="connsiteX3" fmla="*/ 0 w 2637804"/>
              <a:gd name="connsiteY3" fmla="*/ 3782033 h 3855679"/>
              <a:gd name="connsiteX4" fmla="*/ 1305037 w 2637804"/>
              <a:gd name="connsiteY4" fmla="*/ 0 h 3855679"/>
              <a:gd name="connsiteX0" fmla="*/ 1264430 w 2637804"/>
              <a:gd name="connsiteY0" fmla="*/ 0 h 3899282"/>
              <a:gd name="connsiteX1" fmla="*/ 2637804 w 2637804"/>
              <a:gd name="connsiteY1" fmla="*/ 132042 h 3899282"/>
              <a:gd name="connsiteX2" fmla="*/ 1263066 w 2637804"/>
              <a:gd name="connsiteY2" fmla="*/ 3899282 h 3899282"/>
              <a:gd name="connsiteX3" fmla="*/ 0 w 2637804"/>
              <a:gd name="connsiteY3" fmla="*/ 3825636 h 3899282"/>
              <a:gd name="connsiteX4" fmla="*/ 1264430 w 2637804"/>
              <a:gd name="connsiteY4" fmla="*/ 0 h 3899282"/>
              <a:gd name="connsiteX0" fmla="*/ 1264430 w 2637804"/>
              <a:gd name="connsiteY0" fmla="*/ 0 h 4163698"/>
              <a:gd name="connsiteX1" fmla="*/ 2637804 w 2637804"/>
              <a:gd name="connsiteY1" fmla="*/ 132042 h 4163698"/>
              <a:gd name="connsiteX2" fmla="*/ 1331152 w 2637804"/>
              <a:gd name="connsiteY2" fmla="*/ 4163698 h 4163698"/>
              <a:gd name="connsiteX3" fmla="*/ 0 w 2637804"/>
              <a:gd name="connsiteY3" fmla="*/ 3825636 h 4163698"/>
              <a:gd name="connsiteX4" fmla="*/ 1264430 w 2637804"/>
              <a:gd name="connsiteY4" fmla="*/ 0 h 4163698"/>
              <a:gd name="connsiteX0" fmla="*/ 1182770 w 2556144"/>
              <a:gd name="connsiteY0" fmla="*/ 0 h 4163698"/>
              <a:gd name="connsiteX1" fmla="*/ 2556144 w 2556144"/>
              <a:gd name="connsiteY1" fmla="*/ 132042 h 4163698"/>
              <a:gd name="connsiteX2" fmla="*/ 1249492 w 2556144"/>
              <a:gd name="connsiteY2" fmla="*/ 4163698 h 4163698"/>
              <a:gd name="connsiteX3" fmla="*/ 0 w 2556144"/>
              <a:gd name="connsiteY3" fmla="*/ 3580706 h 4163698"/>
              <a:gd name="connsiteX4" fmla="*/ 1182770 w 2556144"/>
              <a:gd name="connsiteY4" fmla="*/ 0 h 4163698"/>
              <a:gd name="connsiteX0" fmla="*/ 1182770 w 2556144"/>
              <a:gd name="connsiteY0" fmla="*/ 0 h 3715230"/>
              <a:gd name="connsiteX1" fmla="*/ 2556144 w 2556144"/>
              <a:gd name="connsiteY1" fmla="*/ 132042 h 3715230"/>
              <a:gd name="connsiteX2" fmla="*/ 1481730 w 2556144"/>
              <a:gd name="connsiteY2" fmla="*/ 3715230 h 3715230"/>
              <a:gd name="connsiteX3" fmla="*/ 0 w 2556144"/>
              <a:gd name="connsiteY3" fmla="*/ 3580706 h 3715230"/>
              <a:gd name="connsiteX4" fmla="*/ 1182770 w 2556144"/>
              <a:gd name="connsiteY4" fmla="*/ 0 h 3715230"/>
              <a:gd name="connsiteX0" fmla="*/ 1182770 w 2556144"/>
              <a:gd name="connsiteY0" fmla="*/ 0 h 3745461"/>
              <a:gd name="connsiteX1" fmla="*/ 2556144 w 2556144"/>
              <a:gd name="connsiteY1" fmla="*/ 132042 h 3745461"/>
              <a:gd name="connsiteX2" fmla="*/ 1793329 w 2556144"/>
              <a:gd name="connsiteY2" fmla="*/ 3745461 h 3745461"/>
              <a:gd name="connsiteX3" fmla="*/ 0 w 2556144"/>
              <a:gd name="connsiteY3" fmla="*/ 3580706 h 3745461"/>
              <a:gd name="connsiteX4" fmla="*/ 1182770 w 2556144"/>
              <a:gd name="connsiteY4" fmla="*/ 0 h 3745461"/>
              <a:gd name="connsiteX0" fmla="*/ 810452 w 2556144"/>
              <a:gd name="connsiteY0" fmla="*/ 0 h 3786541"/>
              <a:gd name="connsiteX1" fmla="*/ 2556144 w 2556144"/>
              <a:gd name="connsiteY1" fmla="*/ 173122 h 3786541"/>
              <a:gd name="connsiteX2" fmla="*/ 1793329 w 2556144"/>
              <a:gd name="connsiteY2" fmla="*/ 3786541 h 3786541"/>
              <a:gd name="connsiteX3" fmla="*/ 0 w 2556144"/>
              <a:gd name="connsiteY3" fmla="*/ 3621786 h 3786541"/>
              <a:gd name="connsiteX4" fmla="*/ 810452 w 2556144"/>
              <a:gd name="connsiteY4" fmla="*/ 0 h 3786541"/>
              <a:gd name="connsiteX0" fmla="*/ 810452 w 2490881"/>
              <a:gd name="connsiteY0" fmla="*/ 0 h 3786541"/>
              <a:gd name="connsiteX1" fmla="*/ 2490881 w 2490881"/>
              <a:gd name="connsiteY1" fmla="*/ 479137 h 3786541"/>
              <a:gd name="connsiteX2" fmla="*/ 1793329 w 2490881"/>
              <a:gd name="connsiteY2" fmla="*/ 3786541 h 3786541"/>
              <a:gd name="connsiteX3" fmla="*/ 0 w 2490881"/>
              <a:gd name="connsiteY3" fmla="*/ 3621786 h 3786541"/>
              <a:gd name="connsiteX4" fmla="*/ 810452 w 2490881"/>
              <a:gd name="connsiteY4" fmla="*/ 0 h 3786541"/>
              <a:gd name="connsiteX0" fmla="*/ 750890 w 2490881"/>
              <a:gd name="connsiteY0" fmla="*/ 0 h 3470057"/>
              <a:gd name="connsiteX1" fmla="*/ 2490881 w 2490881"/>
              <a:gd name="connsiteY1" fmla="*/ 162653 h 3470057"/>
              <a:gd name="connsiteX2" fmla="*/ 1793329 w 2490881"/>
              <a:gd name="connsiteY2" fmla="*/ 3470057 h 3470057"/>
              <a:gd name="connsiteX3" fmla="*/ 0 w 2490881"/>
              <a:gd name="connsiteY3" fmla="*/ 3305302 h 3470057"/>
              <a:gd name="connsiteX4" fmla="*/ 750890 w 2490881"/>
              <a:gd name="connsiteY4" fmla="*/ 0 h 3470057"/>
              <a:gd name="connsiteX0" fmla="*/ 761393 w 2490881"/>
              <a:gd name="connsiteY0" fmla="*/ 0 h 3473996"/>
              <a:gd name="connsiteX1" fmla="*/ 2490881 w 2490881"/>
              <a:gd name="connsiteY1" fmla="*/ 166592 h 3473996"/>
              <a:gd name="connsiteX2" fmla="*/ 1793329 w 2490881"/>
              <a:gd name="connsiteY2" fmla="*/ 3473996 h 3473996"/>
              <a:gd name="connsiteX3" fmla="*/ 0 w 2490881"/>
              <a:gd name="connsiteY3" fmla="*/ 3309241 h 3473996"/>
              <a:gd name="connsiteX4" fmla="*/ 761393 w 2490881"/>
              <a:gd name="connsiteY4" fmla="*/ 0 h 3473996"/>
              <a:gd name="connsiteX0" fmla="*/ 756589 w 2486077"/>
              <a:gd name="connsiteY0" fmla="*/ 0 h 3473996"/>
              <a:gd name="connsiteX1" fmla="*/ 2486077 w 2486077"/>
              <a:gd name="connsiteY1" fmla="*/ 166592 h 3473996"/>
              <a:gd name="connsiteX2" fmla="*/ 1788525 w 2486077"/>
              <a:gd name="connsiteY2" fmla="*/ 3473996 h 3473996"/>
              <a:gd name="connsiteX3" fmla="*/ 0 w 2486077"/>
              <a:gd name="connsiteY3" fmla="*/ 3294834 h 3473996"/>
              <a:gd name="connsiteX4" fmla="*/ 756589 w 2486077"/>
              <a:gd name="connsiteY4" fmla="*/ 0 h 3473996"/>
              <a:gd name="connsiteX0" fmla="*/ 740384 w 2469872"/>
              <a:gd name="connsiteY0" fmla="*/ 0 h 3473996"/>
              <a:gd name="connsiteX1" fmla="*/ 2469872 w 2469872"/>
              <a:gd name="connsiteY1" fmla="*/ 166592 h 3473996"/>
              <a:gd name="connsiteX2" fmla="*/ 1772320 w 2469872"/>
              <a:gd name="connsiteY2" fmla="*/ 3473996 h 3473996"/>
              <a:gd name="connsiteX3" fmla="*/ 0 w 2469872"/>
              <a:gd name="connsiteY3" fmla="*/ 3301364 h 3473996"/>
              <a:gd name="connsiteX4" fmla="*/ 740384 w 2469872"/>
              <a:gd name="connsiteY4" fmla="*/ 0 h 3473996"/>
              <a:gd name="connsiteX0" fmla="*/ 740384 w 3180498"/>
              <a:gd name="connsiteY0" fmla="*/ 0 h 3473996"/>
              <a:gd name="connsiteX1" fmla="*/ 3180498 w 3180498"/>
              <a:gd name="connsiteY1" fmla="*/ 240494 h 3473996"/>
              <a:gd name="connsiteX2" fmla="*/ 1772320 w 3180498"/>
              <a:gd name="connsiteY2" fmla="*/ 3473996 h 3473996"/>
              <a:gd name="connsiteX3" fmla="*/ 0 w 3180498"/>
              <a:gd name="connsiteY3" fmla="*/ 3301364 h 3473996"/>
              <a:gd name="connsiteX4" fmla="*/ 740384 w 3180498"/>
              <a:gd name="connsiteY4" fmla="*/ 0 h 3473996"/>
              <a:gd name="connsiteX0" fmla="*/ 736813 w 3180498"/>
              <a:gd name="connsiteY0" fmla="*/ 0 h 3472657"/>
              <a:gd name="connsiteX1" fmla="*/ 3180498 w 3180498"/>
              <a:gd name="connsiteY1" fmla="*/ 239155 h 3472657"/>
              <a:gd name="connsiteX2" fmla="*/ 1772320 w 3180498"/>
              <a:gd name="connsiteY2" fmla="*/ 3472657 h 3472657"/>
              <a:gd name="connsiteX3" fmla="*/ 0 w 3180498"/>
              <a:gd name="connsiteY3" fmla="*/ 3300025 h 3472657"/>
              <a:gd name="connsiteX4" fmla="*/ 736813 w 3180498"/>
              <a:gd name="connsiteY4" fmla="*/ 0 h 3472657"/>
              <a:gd name="connsiteX0" fmla="*/ 736813 w 3187641"/>
              <a:gd name="connsiteY0" fmla="*/ 0 h 3472657"/>
              <a:gd name="connsiteX1" fmla="*/ 3187641 w 3187641"/>
              <a:gd name="connsiteY1" fmla="*/ 236478 h 3472657"/>
              <a:gd name="connsiteX2" fmla="*/ 1772320 w 3187641"/>
              <a:gd name="connsiteY2" fmla="*/ 3472657 h 3472657"/>
              <a:gd name="connsiteX3" fmla="*/ 0 w 3187641"/>
              <a:gd name="connsiteY3" fmla="*/ 3300025 h 3472657"/>
              <a:gd name="connsiteX4" fmla="*/ 736813 w 3187641"/>
              <a:gd name="connsiteY4" fmla="*/ 0 h 3472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87641" h="3472657">
                <a:moveTo>
                  <a:pt x="736813" y="0"/>
                </a:moveTo>
                <a:lnTo>
                  <a:pt x="3187641" y="236478"/>
                </a:lnTo>
                <a:lnTo>
                  <a:pt x="1772320" y="3472657"/>
                </a:lnTo>
                <a:lnTo>
                  <a:pt x="0" y="3300025"/>
                </a:lnTo>
                <a:lnTo>
                  <a:pt x="736813" y="0"/>
                </a:lnTo>
                <a:close/>
              </a:path>
            </a:pathLst>
          </a:custGeom>
          <a:gradFill flip="none" rotWithShape="1">
            <a:gsLst>
              <a:gs pos="98000">
                <a:srgbClr val="053264"/>
              </a:gs>
              <a:gs pos="51000">
                <a:srgbClr val="027FB5"/>
              </a:gs>
              <a:gs pos="0">
                <a:srgbClr val="00B9F2"/>
              </a:gs>
            </a:gsLst>
            <a:path path="circle">
              <a:fillToRect l="50000" t="50000" r="50000" b="50000"/>
            </a:path>
            <a:tileRect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3" name="Parallelogram 10"/>
          <p:cNvSpPr/>
          <p:nvPr/>
        </p:nvSpPr>
        <p:spPr bwMode="auto">
          <a:xfrm rot="5400000" flipV="1">
            <a:off x="5295901" y="-38098"/>
            <a:ext cx="1600198" cy="12191999"/>
          </a:xfrm>
          <a:custGeom>
            <a:avLst/>
            <a:gdLst>
              <a:gd name="connsiteX0" fmla="*/ 0 w 2777078"/>
              <a:gd name="connsiteY0" fmla="*/ 0 h 12191999"/>
              <a:gd name="connsiteX1" fmla="*/ 2777078 w 2777078"/>
              <a:gd name="connsiteY1" fmla="*/ 0 h 12191999"/>
              <a:gd name="connsiteX2" fmla="*/ 2777078 w 2777078"/>
              <a:gd name="connsiteY2" fmla="*/ 12191999 h 12191999"/>
              <a:gd name="connsiteX3" fmla="*/ 0 w 2777078"/>
              <a:gd name="connsiteY3" fmla="*/ 12191999 h 12191999"/>
              <a:gd name="connsiteX4" fmla="*/ 0 w 2777078"/>
              <a:gd name="connsiteY4" fmla="*/ 0 h 12191999"/>
              <a:gd name="connsiteX0" fmla="*/ 1085273 w 2777078"/>
              <a:gd name="connsiteY0" fmla="*/ 1 h 12191999"/>
              <a:gd name="connsiteX1" fmla="*/ 2777078 w 2777078"/>
              <a:gd name="connsiteY1" fmla="*/ 0 h 12191999"/>
              <a:gd name="connsiteX2" fmla="*/ 2777078 w 2777078"/>
              <a:gd name="connsiteY2" fmla="*/ 12191999 h 12191999"/>
              <a:gd name="connsiteX3" fmla="*/ 0 w 2777078"/>
              <a:gd name="connsiteY3" fmla="*/ 12191999 h 12191999"/>
              <a:gd name="connsiteX4" fmla="*/ 1085273 w 2777078"/>
              <a:gd name="connsiteY4" fmla="*/ 1 h 12191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77078" h="12191999">
                <a:moveTo>
                  <a:pt x="1085273" y="1"/>
                </a:moveTo>
                <a:lnTo>
                  <a:pt x="2777078" y="0"/>
                </a:lnTo>
                <a:lnTo>
                  <a:pt x="2777078" y="12191999"/>
                </a:lnTo>
                <a:lnTo>
                  <a:pt x="0" y="12191999"/>
                </a:lnTo>
                <a:lnTo>
                  <a:pt x="1085273" y="1"/>
                </a:lnTo>
                <a:close/>
              </a:path>
            </a:pathLst>
          </a:custGeom>
          <a:gradFill flip="none" rotWithShape="1">
            <a:gsLst>
              <a:gs pos="100000">
                <a:srgbClr val="00B9F2"/>
              </a:gs>
              <a:gs pos="10000">
                <a:srgbClr val="053264"/>
              </a:gs>
            </a:gsLst>
            <a:lin ang="3780000" scaled="0"/>
            <a:tileRect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59008" y="2489995"/>
            <a:ext cx="6073985" cy="1878011"/>
          </a:xfrm>
          <a:prstGeom prst="rect">
            <a:avLst/>
          </a:prstGeom>
        </p:spPr>
      </p:pic>
      <p:sp>
        <p:nvSpPr>
          <p:cNvPr id="12" name="Parallelogram 10"/>
          <p:cNvSpPr/>
          <p:nvPr userDrawn="1"/>
        </p:nvSpPr>
        <p:spPr bwMode="auto">
          <a:xfrm rot="5400000" flipH="1">
            <a:off x="5320618" y="-642728"/>
            <a:ext cx="1555939" cy="12227867"/>
          </a:xfrm>
          <a:custGeom>
            <a:avLst/>
            <a:gdLst>
              <a:gd name="connsiteX0" fmla="*/ 0 w 2777078"/>
              <a:gd name="connsiteY0" fmla="*/ 0 h 12191999"/>
              <a:gd name="connsiteX1" fmla="*/ 2777078 w 2777078"/>
              <a:gd name="connsiteY1" fmla="*/ 0 h 12191999"/>
              <a:gd name="connsiteX2" fmla="*/ 2777078 w 2777078"/>
              <a:gd name="connsiteY2" fmla="*/ 12191999 h 12191999"/>
              <a:gd name="connsiteX3" fmla="*/ 0 w 2777078"/>
              <a:gd name="connsiteY3" fmla="*/ 12191999 h 12191999"/>
              <a:gd name="connsiteX4" fmla="*/ 0 w 2777078"/>
              <a:gd name="connsiteY4" fmla="*/ 0 h 12191999"/>
              <a:gd name="connsiteX0" fmla="*/ 1085273 w 2777078"/>
              <a:gd name="connsiteY0" fmla="*/ 1 h 12191999"/>
              <a:gd name="connsiteX1" fmla="*/ 2777078 w 2777078"/>
              <a:gd name="connsiteY1" fmla="*/ 0 h 12191999"/>
              <a:gd name="connsiteX2" fmla="*/ 2777078 w 2777078"/>
              <a:gd name="connsiteY2" fmla="*/ 12191999 h 12191999"/>
              <a:gd name="connsiteX3" fmla="*/ 0 w 2777078"/>
              <a:gd name="connsiteY3" fmla="*/ 12191999 h 12191999"/>
              <a:gd name="connsiteX4" fmla="*/ 1085273 w 2777078"/>
              <a:gd name="connsiteY4" fmla="*/ 1 h 12191999"/>
              <a:gd name="connsiteX0" fmla="*/ 1085273 w 2777078"/>
              <a:gd name="connsiteY0" fmla="*/ 35863 h 12227861"/>
              <a:gd name="connsiteX1" fmla="*/ 2358932 w 2777078"/>
              <a:gd name="connsiteY1" fmla="*/ 0 h 12227861"/>
              <a:gd name="connsiteX2" fmla="*/ 2777078 w 2777078"/>
              <a:gd name="connsiteY2" fmla="*/ 12227861 h 12227861"/>
              <a:gd name="connsiteX3" fmla="*/ 0 w 2777078"/>
              <a:gd name="connsiteY3" fmla="*/ 12227861 h 12227861"/>
              <a:gd name="connsiteX4" fmla="*/ 1085273 w 2777078"/>
              <a:gd name="connsiteY4" fmla="*/ 35863 h 12227861"/>
              <a:gd name="connsiteX0" fmla="*/ 273578 w 1965383"/>
              <a:gd name="connsiteY0" fmla="*/ 35863 h 12245793"/>
              <a:gd name="connsiteX1" fmla="*/ 1547237 w 1965383"/>
              <a:gd name="connsiteY1" fmla="*/ 0 h 12245793"/>
              <a:gd name="connsiteX2" fmla="*/ 1965383 w 1965383"/>
              <a:gd name="connsiteY2" fmla="*/ 12227861 h 12245793"/>
              <a:gd name="connsiteX3" fmla="*/ 0 w 1965383"/>
              <a:gd name="connsiteY3" fmla="*/ 12245793 h 12245793"/>
              <a:gd name="connsiteX4" fmla="*/ 273578 w 1965383"/>
              <a:gd name="connsiteY4" fmla="*/ 35863 h 12245793"/>
              <a:gd name="connsiteX0" fmla="*/ 0 w 2257531"/>
              <a:gd name="connsiteY0" fmla="*/ 17934 h 12245793"/>
              <a:gd name="connsiteX1" fmla="*/ 1839385 w 2257531"/>
              <a:gd name="connsiteY1" fmla="*/ 0 h 12245793"/>
              <a:gd name="connsiteX2" fmla="*/ 2257531 w 2257531"/>
              <a:gd name="connsiteY2" fmla="*/ 12227861 h 12245793"/>
              <a:gd name="connsiteX3" fmla="*/ 292148 w 2257531"/>
              <a:gd name="connsiteY3" fmla="*/ 12245793 h 12245793"/>
              <a:gd name="connsiteX4" fmla="*/ 0 w 2257531"/>
              <a:gd name="connsiteY4" fmla="*/ 17934 h 12245793"/>
              <a:gd name="connsiteX0" fmla="*/ 0 w 2257531"/>
              <a:gd name="connsiteY0" fmla="*/ 17934 h 12245793"/>
              <a:gd name="connsiteX1" fmla="*/ 1445837 w 2257531"/>
              <a:gd name="connsiteY1" fmla="*/ 0 h 12245793"/>
              <a:gd name="connsiteX2" fmla="*/ 2257531 w 2257531"/>
              <a:gd name="connsiteY2" fmla="*/ 12227861 h 12245793"/>
              <a:gd name="connsiteX3" fmla="*/ 292148 w 2257531"/>
              <a:gd name="connsiteY3" fmla="*/ 12245793 h 12245793"/>
              <a:gd name="connsiteX4" fmla="*/ 0 w 2257531"/>
              <a:gd name="connsiteY4" fmla="*/ 17934 h 12245793"/>
              <a:gd name="connsiteX0" fmla="*/ 0 w 2134547"/>
              <a:gd name="connsiteY0" fmla="*/ 17934 h 12245793"/>
              <a:gd name="connsiteX1" fmla="*/ 1445837 w 2134547"/>
              <a:gd name="connsiteY1" fmla="*/ 0 h 12245793"/>
              <a:gd name="connsiteX2" fmla="*/ 2134547 w 2134547"/>
              <a:gd name="connsiteY2" fmla="*/ 12209931 h 12245793"/>
              <a:gd name="connsiteX3" fmla="*/ 292148 w 2134547"/>
              <a:gd name="connsiteY3" fmla="*/ 12245793 h 12245793"/>
              <a:gd name="connsiteX4" fmla="*/ 0 w 2134547"/>
              <a:gd name="connsiteY4" fmla="*/ 17934 h 12245793"/>
              <a:gd name="connsiteX0" fmla="*/ 0 w 2134547"/>
              <a:gd name="connsiteY0" fmla="*/ 17934 h 12227867"/>
              <a:gd name="connsiteX1" fmla="*/ 1445837 w 2134547"/>
              <a:gd name="connsiteY1" fmla="*/ 0 h 12227867"/>
              <a:gd name="connsiteX2" fmla="*/ 2134547 w 2134547"/>
              <a:gd name="connsiteY2" fmla="*/ 12209931 h 12227867"/>
              <a:gd name="connsiteX3" fmla="*/ 242953 w 2134547"/>
              <a:gd name="connsiteY3" fmla="*/ 12227867 h 12227867"/>
              <a:gd name="connsiteX4" fmla="*/ 0 w 2134547"/>
              <a:gd name="connsiteY4" fmla="*/ 17934 h 12227867"/>
              <a:gd name="connsiteX0" fmla="*/ 0 w 2134546"/>
              <a:gd name="connsiteY0" fmla="*/ 17934 h 12227867"/>
              <a:gd name="connsiteX1" fmla="*/ 1445837 w 2134546"/>
              <a:gd name="connsiteY1" fmla="*/ 0 h 12227867"/>
              <a:gd name="connsiteX2" fmla="*/ 2134546 w 2134546"/>
              <a:gd name="connsiteY2" fmla="*/ 12222126 h 12227867"/>
              <a:gd name="connsiteX3" fmla="*/ 242953 w 2134546"/>
              <a:gd name="connsiteY3" fmla="*/ 12227867 h 12227867"/>
              <a:gd name="connsiteX4" fmla="*/ 0 w 2134546"/>
              <a:gd name="connsiteY4" fmla="*/ 17934 h 12227867"/>
              <a:gd name="connsiteX0" fmla="*/ 0 w 2134546"/>
              <a:gd name="connsiteY0" fmla="*/ 17934 h 12227867"/>
              <a:gd name="connsiteX1" fmla="*/ 1445837 w 2134546"/>
              <a:gd name="connsiteY1" fmla="*/ 0 h 12227867"/>
              <a:gd name="connsiteX2" fmla="*/ 2134546 w 2134546"/>
              <a:gd name="connsiteY2" fmla="*/ 12222126 h 12227867"/>
              <a:gd name="connsiteX3" fmla="*/ 234590 w 2134546"/>
              <a:gd name="connsiteY3" fmla="*/ 12227867 h 12227867"/>
              <a:gd name="connsiteX4" fmla="*/ 0 w 2134546"/>
              <a:gd name="connsiteY4" fmla="*/ 17934 h 122278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34546" h="12227867">
                <a:moveTo>
                  <a:pt x="0" y="17934"/>
                </a:moveTo>
                <a:lnTo>
                  <a:pt x="1445837" y="0"/>
                </a:lnTo>
                <a:lnTo>
                  <a:pt x="2134546" y="12222126"/>
                </a:lnTo>
                <a:lnTo>
                  <a:pt x="234590" y="12227867"/>
                </a:lnTo>
                <a:lnTo>
                  <a:pt x="0" y="17934"/>
                </a:lnTo>
                <a:close/>
              </a:path>
            </a:pathLst>
          </a:custGeom>
          <a:solidFill>
            <a:srgbClr val="0A1446">
              <a:alpha val="62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16" name="Parallelogram 10"/>
          <p:cNvSpPr/>
          <p:nvPr userDrawn="1"/>
        </p:nvSpPr>
        <p:spPr bwMode="auto">
          <a:xfrm rot="5400000" flipH="1">
            <a:off x="4922486" y="-4888259"/>
            <a:ext cx="2364960" cy="12209928"/>
          </a:xfrm>
          <a:custGeom>
            <a:avLst/>
            <a:gdLst>
              <a:gd name="connsiteX0" fmla="*/ 0 w 2777078"/>
              <a:gd name="connsiteY0" fmla="*/ 0 h 12191999"/>
              <a:gd name="connsiteX1" fmla="*/ 2777078 w 2777078"/>
              <a:gd name="connsiteY1" fmla="*/ 0 h 12191999"/>
              <a:gd name="connsiteX2" fmla="*/ 2777078 w 2777078"/>
              <a:gd name="connsiteY2" fmla="*/ 12191999 h 12191999"/>
              <a:gd name="connsiteX3" fmla="*/ 0 w 2777078"/>
              <a:gd name="connsiteY3" fmla="*/ 12191999 h 12191999"/>
              <a:gd name="connsiteX4" fmla="*/ 0 w 2777078"/>
              <a:gd name="connsiteY4" fmla="*/ 0 h 12191999"/>
              <a:gd name="connsiteX0" fmla="*/ 1085273 w 2777078"/>
              <a:gd name="connsiteY0" fmla="*/ 1 h 12191999"/>
              <a:gd name="connsiteX1" fmla="*/ 2777078 w 2777078"/>
              <a:gd name="connsiteY1" fmla="*/ 0 h 12191999"/>
              <a:gd name="connsiteX2" fmla="*/ 2777078 w 2777078"/>
              <a:gd name="connsiteY2" fmla="*/ 12191999 h 12191999"/>
              <a:gd name="connsiteX3" fmla="*/ 0 w 2777078"/>
              <a:gd name="connsiteY3" fmla="*/ 12191999 h 12191999"/>
              <a:gd name="connsiteX4" fmla="*/ 1085273 w 2777078"/>
              <a:gd name="connsiteY4" fmla="*/ 1 h 12191999"/>
              <a:gd name="connsiteX0" fmla="*/ 1085273 w 3244418"/>
              <a:gd name="connsiteY0" fmla="*/ 1 h 12191999"/>
              <a:gd name="connsiteX1" fmla="*/ 2777078 w 3244418"/>
              <a:gd name="connsiteY1" fmla="*/ 0 h 12191999"/>
              <a:gd name="connsiteX2" fmla="*/ 3244417 w 3244418"/>
              <a:gd name="connsiteY2" fmla="*/ 12191999 h 12191999"/>
              <a:gd name="connsiteX3" fmla="*/ 0 w 3244418"/>
              <a:gd name="connsiteY3" fmla="*/ 12191999 h 12191999"/>
              <a:gd name="connsiteX4" fmla="*/ 1085273 w 3244418"/>
              <a:gd name="connsiteY4" fmla="*/ 1 h 12191999"/>
              <a:gd name="connsiteX0" fmla="*/ 1085273 w 3244417"/>
              <a:gd name="connsiteY0" fmla="*/ 17930 h 12209928"/>
              <a:gd name="connsiteX1" fmla="*/ 2309739 w 3244417"/>
              <a:gd name="connsiteY1" fmla="*/ 0 h 12209928"/>
              <a:gd name="connsiteX2" fmla="*/ 3244417 w 3244417"/>
              <a:gd name="connsiteY2" fmla="*/ 12209928 h 12209928"/>
              <a:gd name="connsiteX3" fmla="*/ 0 w 3244417"/>
              <a:gd name="connsiteY3" fmla="*/ 12209928 h 12209928"/>
              <a:gd name="connsiteX4" fmla="*/ 1085273 w 3244417"/>
              <a:gd name="connsiteY4" fmla="*/ 17930 h 12209928"/>
              <a:gd name="connsiteX0" fmla="*/ 1085273 w 3244417"/>
              <a:gd name="connsiteY0" fmla="*/ 17930 h 12209928"/>
              <a:gd name="connsiteX1" fmla="*/ 2186755 w 3244417"/>
              <a:gd name="connsiteY1" fmla="*/ 0 h 12209928"/>
              <a:gd name="connsiteX2" fmla="*/ 3244417 w 3244417"/>
              <a:gd name="connsiteY2" fmla="*/ 12209928 h 12209928"/>
              <a:gd name="connsiteX3" fmla="*/ 0 w 3244417"/>
              <a:gd name="connsiteY3" fmla="*/ 12209928 h 12209928"/>
              <a:gd name="connsiteX4" fmla="*/ 1085273 w 3244417"/>
              <a:gd name="connsiteY4" fmla="*/ 17930 h 12209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44417" h="12209928">
                <a:moveTo>
                  <a:pt x="1085273" y="17930"/>
                </a:moveTo>
                <a:lnTo>
                  <a:pt x="2186755" y="0"/>
                </a:lnTo>
                <a:lnTo>
                  <a:pt x="3244417" y="12209928"/>
                </a:lnTo>
                <a:lnTo>
                  <a:pt x="0" y="12209928"/>
                </a:lnTo>
                <a:lnTo>
                  <a:pt x="1085273" y="17930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13" name="Parallelogram 10"/>
          <p:cNvSpPr/>
          <p:nvPr userDrawn="1"/>
        </p:nvSpPr>
        <p:spPr bwMode="auto">
          <a:xfrm rot="5400000" flipH="1">
            <a:off x="5083850" y="-5083848"/>
            <a:ext cx="2024302" cy="12191999"/>
          </a:xfrm>
          <a:custGeom>
            <a:avLst/>
            <a:gdLst>
              <a:gd name="connsiteX0" fmla="*/ 0 w 2777078"/>
              <a:gd name="connsiteY0" fmla="*/ 0 h 12191999"/>
              <a:gd name="connsiteX1" fmla="*/ 2777078 w 2777078"/>
              <a:gd name="connsiteY1" fmla="*/ 0 h 12191999"/>
              <a:gd name="connsiteX2" fmla="*/ 2777078 w 2777078"/>
              <a:gd name="connsiteY2" fmla="*/ 12191999 h 12191999"/>
              <a:gd name="connsiteX3" fmla="*/ 0 w 2777078"/>
              <a:gd name="connsiteY3" fmla="*/ 12191999 h 12191999"/>
              <a:gd name="connsiteX4" fmla="*/ 0 w 2777078"/>
              <a:gd name="connsiteY4" fmla="*/ 0 h 12191999"/>
              <a:gd name="connsiteX0" fmla="*/ 1085273 w 2777078"/>
              <a:gd name="connsiteY0" fmla="*/ 1 h 12191999"/>
              <a:gd name="connsiteX1" fmla="*/ 2777078 w 2777078"/>
              <a:gd name="connsiteY1" fmla="*/ 0 h 12191999"/>
              <a:gd name="connsiteX2" fmla="*/ 2777078 w 2777078"/>
              <a:gd name="connsiteY2" fmla="*/ 12191999 h 12191999"/>
              <a:gd name="connsiteX3" fmla="*/ 0 w 2777078"/>
              <a:gd name="connsiteY3" fmla="*/ 12191999 h 12191999"/>
              <a:gd name="connsiteX4" fmla="*/ 1085273 w 2777078"/>
              <a:gd name="connsiteY4" fmla="*/ 1 h 12191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77078" h="12191999">
                <a:moveTo>
                  <a:pt x="1085273" y="1"/>
                </a:moveTo>
                <a:lnTo>
                  <a:pt x="2777078" y="0"/>
                </a:lnTo>
                <a:lnTo>
                  <a:pt x="2777078" y="12191999"/>
                </a:lnTo>
                <a:lnTo>
                  <a:pt x="0" y="12191999"/>
                </a:lnTo>
                <a:lnTo>
                  <a:pt x="1085273" y="1"/>
                </a:lnTo>
                <a:close/>
              </a:path>
            </a:pathLst>
          </a:custGeom>
          <a:solidFill>
            <a:srgbClr val="0A1446">
              <a:alpha val="62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19" name="Parallelogram 10"/>
          <p:cNvSpPr/>
          <p:nvPr userDrawn="1"/>
        </p:nvSpPr>
        <p:spPr bwMode="auto">
          <a:xfrm rot="16200000">
            <a:off x="4904554" y="-454481"/>
            <a:ext cx="2364960" cy="12209928"/>
          </a:xfrm>
          <a:custGeom>
            <a:avLst/>
            <a:gdLst>
              <a:gd name="connsiteX0" fmla="*/ 0 w 2777078"/>
              <a:gd name="connsiteY0" fmla="*/ 0 h 12191999"/>
              <a:gd name="connsiteX1" fmla="*/ 2777078 w 2777078"/>
              <a:gd name="connsiteY1" fmla="*/ 0 h 12191999"/>
              <a:gd name="connsiteX2" fmla="*/ 2777078 w 2777078"/>
              <a:gd name="connsiteY2" fmla="*/ 12191999 h 12191999"/>
              <a:gd name="connsiteX3" fmla="*/ 0 w 2777078"/>
              <a:gd name="connsiteY3" fmla="*/ 12191999 h 12191999"/>
              <a:gd name="connsiteX4" fmla="*/ 0 w 2777078"/>
              <a:gd name="connsiteY4" fmla="*/ 0 h 12191999"/>
              <a:gd name="connsiteX0" fmla="*/ 1085273 w 2777078"/>
              <a:gd name="connsiteY0" fmla="*/ 1 h 12191999"/>
              <a:gd name="connsiteX1" fmla="*/ 2777078 w 2777078"/>
              <a:gd name="connsiteY1" fmla="*/ 0 h 12191999"/>
              <a:gd name="connsiteX2" fmla="*/ 2777078 w 2777078"/>
              <a:gd name="connsiteY2" fmla="*/ 12191999 h 12191999"/>
              <a:gd name="connsiteX3" fmla="*/ 0 w 2777078"/>
              <a:gd name="connsiteY3" fmla="*/ 12191999 h 12191999"/>
              <a:gd name="connsiteX4" fmla="*/ 1085273 w 2777078"/>
              <a:gd name="connsiteY4" fmla="*/ 1 h 12191999"/>
              <a:gd name="connsiteX0" fmla="*/ 1085273 w 3244418"/>
              <a:gd name="connsiteY0" fmla="*/ 1 h 12191999"/>
              <a:gd name="connsiteX1" fmla="*/ 2777078 w 3244418"/>
              <a:gd name="connsiteY1" fmla="*/ 0 h 12191999"/>
              <a:gd name="connsiteX2" fmla="*/ 3244417 w 3244418"/>
              <a:gd name="connsiteY2" fmla="*/ 12191999 h 12191999"/>
              <a:gd name="connsiteX3" fmla="*/ 0 w 3244418"/>
              <a:gd name="connsiteY3" fmla="*/ 12191999 h 12191999"/>
              <a:gd name="connsiteX4" fmla="*/ 1085273 w 3244418"/>
              <a:gd name="connsiteY4" fmla="*/ 1 h 12191999"/>
              <a:gd name="connsiteX0" fmla="*/ 1085273 w 3244417"/>
              <a:gd name="connsiteY0" fmla="*/ 17930 h 12209928"/>
              <a:gd name="connsiteX1" fmla="*/ 2309739 w 3244417"/>
              <a:gd name="connsiteY1" fmla="*/ 0 h 12209928"/>
              <a:gd name="connsiteX2" fmla="*/ 3244417 w 3244417"/>
              <a:gd name="connsiteY2" fmla="*/ 12209928 h 12209928"/>
              <a:gd name="connsiteX3" fmla="*/ 0 w 3244417"/>
              <a:gd name="connsiteY3" fmla="*/ 12209928 h 12209928"/>
              <a:gd name="connsiteX4" fmla="*/ 1085273 w 3244417"/>
              <a:gd name="connsiteY4" fmla="*/ 17930 h 12209928"/>
              <a:gd name="connsiteX0" fmla="*/ 1085273 w 3244417"/>
              <a:gd name="connsiteY0" fmla="*/ 17930 h 12209928"/>
              <a:gd name="connsiteX1" fmla="*/ 2186755 w 3244417"/>
              <a:gd name="connsiteY1" fmla="*/ 0 h 12209928"/>
              <a:gd name="connsiteX2" fmla="*/ 3244417 w 3244417"/>
              <a:gd name="connsiteY2" fmla="*/ 12209928 h 12209928"/>
              <a:gd name="connsiteX3" fmla="*/ 0 w 3244417"/>
              <a:gd name="connsiteY3" fmla="*/ 12209928 h 12209928"/>
              <a:gd name="connsiteX4" fmla="*/ 1085273 w 3244417"/>
              <a:gd name="connsiteY4" fmla="*/ 17930 h 12209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44417" h="12209928">
                <a:moveTo>
                  <a:pt x="1085273" y="17930"/>
                </a:moveTo>
                <a:lnTo>
                  <a:pt x="2186755" y="0"/>
                </a:lnTo>
                <a:lnTo>
                  <a:pt x="3244417" y="12209928"/>
                </a:lnTo>
                <a:lnTo>
                  <a:pt x="0" y="12209928"/>
                </a:lnTo>
                <a:lnTo>
                  <a:pt x="1085273" y="17930"/>
                </a:lnTo>
                <a:close/>
              </a:path>
            </a:pathLst>
          </a:custGeom>
          <a:solidFill>
            <a:schemeClr val="accent4">
              <a:alpha val="34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10" name="Parallelogram 10"/>
          <p:cNvSpPr/>
          <p:nvPr userDrawn="1"/>
        </p:nvSpPr>
        <p:spPr bwMode="auto">
          <a:xfrm rot="5400000" flipV="1">
            <a:off x="5083849" y="-268081"/>
            <a:ext cx="2024302" cy="12227861"/>
          </a:xfrm>
          <a:custGeom>
            <a:avLst/>
            <a:gdLst>
              <a:gd name="connsiteX0" fmla="*/ 0 w 2777078"/>
              <a:gd name="connsiteY0" fmla="*/ 0 h 12191999"/>
              <a:gd name="connsiteX1" fmla="*/ 2777078 w 2777078"/>
              <a:gd name="connsiteY1" fmla="*/ 0 h 12191999"/>
              <a:gd name="connsiteX2" fmla="*/ 2777078 w 2777078"/>
              <a:gd name="connsiteY2" fmla="*/ 12191999 h 12191999"/>
              <a:gd name="connsiteX3" fmla="*/ 0 w 2777078"/>
              <a:gd name="connsiteY3" fmla="*/ 12191999 h 12191999"/>
              <a:gd name="connsiteX4" fmla="*/ 0 w 2777078"/>
              <a:gd name="connsiteY4" fmla="*/ 0 h 12191999"/>
              <a:gd name="connsiteX0" fmla="*/ 1085273 w 2777078"/>
              <a:gd name="connsiteY0" fmla="*/ 1 h 12191999"/>
              <a:gd name="connsiteX1" fmla="*/ 2777078 w 2777078"/>
              <a:gd name="connsiteY1" fmla="*/ 0 h 12191999"/>
              <a:gd name="connsiteX2" fmla="*/ 2777078 w 2777078"/>
              <a:gd name="connsiteY2" fmla="*/ 12191999 h 12191999"/>
              <a:gd name="connsiteX3" fmla="*/ 0 w 2777078"/>
              <a:gd name="connsiteY3" fmla="*/ 12191999 h 12191999"/>
              <a:gd name="connsiteX4" fmla="*/ 1085273 w 2777078"/>
              <a:gd name="connsiteY4" fmla="*/ 1 h 12191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77078" h="12191999">
                <a:moveTo>
                  <a:pt x="1085273" y="1"/>
                </a:moveTo>
                <a:lnTo>
                  <a:pt x="2777078" y="0"/>
                </a:lnTo>
                <a:lnTo>
                  <a:pt x="2777078" y="12191999"/>
                </a:lnTo>
                <a:lnTo>
                  <a:pt x="0" y="12191999"/>
                </a:lnTo>
                <a:lnTo>
                  <a:pt x="1085273" y="1"/>
                </a:lnTo>
                <a:close/>
              </a:path>
            </a:pathLst>
          </a:custGeom>
          <a:solidFill>
            <a:srgbClr val="0A1446">
              <a:alpha val="62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58648873"/>
      </p:ext>
    </p:extLst>
  </p:cSld>
  <p:clrMapOvr>
    <a:masterClrMapping/>
  </p:clrMapOvr>
  <p:transition spd="med"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833121" y="2428193"/>
            <a:ext cx="8525773" cy="914400"/>
          </a:xfrm>
        </p:spPr>
        <p:txBody>
          <a:bodyPr rIns="0" anchor="b">
            <a:noAutofit/>
          </a:bodyPr>
          <a:lstStyle>
            <a:lvl1pPr algn="ctr">
              <a:defRPr sz="34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white">
          <a:xfrm>
            <a:off x="1828801" y="3465218"/>
            <a:ext cx="8534401" cy="914400"/>
          </a:xfrm>
          <a:noFill/>
        </p:spPr>
        <p:txBody>
          <a:bodyPr>
            <a:noAutofit/>
          </a:bodyPr>
          <a:lstStyle>
            <a:lvl1pPr marL="0" indent="0" algn="ctr">
              <a:buNone/>
              <a:defRPr b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Name of Presenter(s)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1435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C91B51-25EE-0147-9293-37E16A70024E}" type="datetime1">
              <a:rPr lang="en-US" smtClean="0"/>
              <a:t>1/4/2024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37300" y="6356350"/>
            <a:ext cx="506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12296" y="6356350"/>
            <a:ext cx="463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47EE6-F7C9-3041-A28D-502F5689C8E2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013894" y="572078"/>
            <a:ext cx="1274495" cy="465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0521382"/>
      </p:ext>
    </p:extLst>
  </p:cSld>
  <p:clrMapOvr>
    <a:masterClrMapping/>
  </p:clrMapOvr>
  <p:transition spd="med"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anchor="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914400" y="1828800"/>
            <a:ext cx="10369296" cy="3429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1435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DEFD86-78C4-084A-B0B5-04A7A3431B39}" type="datetime1">
              <a:rPr lang="en-US" smtClean="0"/>
              <a:t>1/4/2024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37300" y="6356350"/>
            <a:ext cx="506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12296" y="6356350"/>
            <a:ext cx="463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47EE6-F7C9-3041-A28D-502F5689C8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624236"/>
      </p:ext>
    </p:extLst>
  </p:cSld>
  <p:clrMapOvr>
    <a:masterClrMapping/>
  </p:clrMapOvr>
  <p:transition spd="med"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2625" y="682625"/>
            <a:ext cx="10826496" cy="369332"/>
          </a:xfrm>
        </p:spPr>
        <p:txBody>
          <a:bodyPr/>
          <a:lstStyle>
            <a:lvl1pPr>
              <a:defRPr lang="en-US" sz="2400" b="1" kern="1200" spc="0" dirty="0" smtClean="0">
                <a:solidFill>
                  <a:schemeClr val="tx1"/>
                </a:solidFill>
                <a:latin typeface="+mj-lt"/>
                <a:ea typeface="+mj-ea"/>
                <a:cs typeface="Arial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682625" y="1097309"/>
            <a:ext cx="10826496" cy="246221"/>
          </a:xfrm>
        </p:spPr>
        <p:txBody>
          <a:bodyPr anchor="t" anchorCtr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  <a:lvl2pPr marL="0" indent="0">
              <a:buNone/>
              <a:defRPr sz="1400"/>
            </a:lvl2pPr>
            <a:lvl3pPr marL="0" indent="0">
              <a:buNone/>
              <a:defRPr sz="1400"/>
            </a:lvl3pPr>
            <a:lvl4pPr marL="0" indent="0">
              <a:buNone/>
              <a:defRPr sz="1400"/>
            </a:lvl4pPr>
            <a:lvl5pPr marL="0" indent="0">
              <a:buNone/>
              <a:defRPr sz="1400"/>
            </a:lvl5pPr>
          </a:lstStyle>
          <a:p>
            <a:pPr lvl="0"/>
            <a:r>
              <a:rPr lang="en-US"/>
              <a:t>Click to Edit Subtitle (optional)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2"/>
          </p:nvPr>
        </p:nvSpPr>
        <p:spPr>
          <a:xfrm>
            <a:off x="914400" y="1828804"/>
            <a:ext cx="10369296" cy="34274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1435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5DF95B-0B80-6A4D-A813-6F9D9F38EBA2}" type="datetime1">
              <a:rPr lang="en-US" smtClean="0"/>
              <a:t>1/4/2024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37300" y="6356350"/>
            <a:ext cx="506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12296" y="6356350"/>
            <a:ext cx="463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47EE6-F7C9-3041-A28D-502F5689C8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373952"/>
      </p:ext>
    </p:extLst>
  </p:cSld>
  <p:clrMapOvr>
    <a:masterClrMapping/>
  </p:clrMapOvr>
  <p:transition spd="med"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 and Tagl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2625"/>
            <a:ext cx="10826496" cy="369332"/>
          </a:xfrm>
          <a:noFill/>
        </p:spPr>
        <p:txBody>
          <a:bodyPr vert="horz" wrap="square" lIns="0" tIns="0" rIns="0" bIns="0" rtlCol="0" anchor="t">
            <a:sp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4400" y="1828800"/>
            <a:ext cx="10369296" cy="3429000"/>
          </a:xfrm>
        </p:spPr>
        <p:txBody>
          <a:bodyPr/>
          <a:lstStyle>
            <a:lvl1pPr>
              <a:lnSpc>
                <a:spcPct val="100000"/>
              </a:lnSpc>
              <a:defRPr sz="2000"/>
            </a:lvl1pPr>
            <a:lvl2pPr>
              <a:lnSpc>
                <a:spcPct val="100000"/>
              </a:lnSpc>
              <a:defRPr sz="1800"/>
            </a:lvl2pPr>
            <a:lvl3pPr>
              <a:lnSpc>
                <a:spcPct val="100000"/>
              </a:lnSpc>
              <a:defRPr sz="1600"/>
            </a:lvl3pPr>
            <a:lvl4pPr>
              <a:defRPr sz="1400"/>
            </a:lvl4pPr>
            <a:lvl5pPr>
              <a:lnSpc>
                <a:spcPts val="1800"/>
              </a:lnSpc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687263" y="6177085"/>
            <a:ext cx="10826495" cy="215444"/>
          </a:xfrm>
        </p:spPr>
        <p:txBody>
          <a:bodyPr anchor="b">
            <a:spAutoFit/>
          </a:bodyPr>
          <a:lstStyle>
            <a:lvl1pPr marL="0" marR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65000"/>
                </a:schemeClr>
              </a:buClr>
              <a:buSzPts val="1100"/>
              <a:buFont typeface="Arial"/>
              <a:buNone/>
              <a:tabLst/>
              <a:defRPr lang="en-US" sz="1400" b="0" i="1" kern="1200" baseline="0" dirty="0" smtClean="0">
                <a:solidFill>
                  <a:schemeClr val="tx2"/>
                </a:solidFill>
                <a:latin typeface="+mn-lt"/>
                <a:ea typeface="+mn-ea"/>
                <a:cs typeface="Arial"/>
              </a:defRPr>
            </a:lvl1pPr>
          </a:lstStyle>
          <a:p>
            <a:pPr lvl="0"/>
            <a:r>
              <a:rPr lang="en-US"/>
              <a:t>Click to Edit Tagline (optional)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5"/>
          </p:nvPr>
        </p:nvSpPr>
        <p:spPr>
          <a:xfrm>
            <a:off x="457200" y="6356350"/>
            <a:ext cx="1435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E55AC9-5819-304B-AB8A-EC561A98EE59}" type="datetime1">
              <a:rPr lang="en-US" smtClean="0"/>
              <a:t>1/4/2024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37300" y="6356350"/>
            <a:ext cx="506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12296" y="6356350"/>
            <a:ext cx="463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47EE6-F7C9-3041-A28D-502F5689C8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561088"/>
      </p:ext>
    </p:extLst>
  </p:cSld>
  <p:clrMapOvr>
    <a:masterClrMapping/>
  </p:clrMapOvr>
  <p:transition spd="med"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, Content and Tagl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2625"/>
            <a:ext cx="10826496" cy="36933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Content Placeholder 21"/>
          <p:cNvSpPr>
            <a:spLocks noGrp="1"/>
          </p:cNvSpPr>
          <p:nvPr>
            <p:ph sz="quarter" idx="18"/>
          </p:nvPr>
        </p:nvSpPr>
        <p:spPr>
          <a:xfrm>
            <a:off x="914400" y="1828800"/>
            <a:ext cx="10369296" cy="3429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776409" y="1514615"/>
            <a:ext cx="1219201" cy="914400"/>
          </a:xfrm>
          <a:prstGeom prst="rect">
            <a:avLst/>
          </a:prstGeom>
          <a:noFill/>
          <a:effectLst/>
        </p:spPr>
        <p:txBody>
          <a:bodyPr wrap="none" lIns="0" tIns="0" rIns="0" bIns="0" rtlCol="0">
            <a:noAutofit/>
          </a:bodyPr>
          <a:lstStyle/>
          <a:p>
            <a:pPr algn="l" eaLnBrk="0" hangingPunct="0">
              <a:lnSpc>
                <a:spcPts val="1800"/>
              </a:lnSpc>
            </a:pPr>
            <a:endParaRPr lang="en-US" sz="1400" b="1">
              <a:ea typeface="+mn-ea"/>
              <a:cs typeface="+mn-cs"/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 hasCustomPrompt="1"/>
          </p:nvPr>
        </p:nvSpPr>
        <p:spPr>
          <a:xfrm>
            <a:off x="685800" y="1097309"/>
            <a:ext cx="10826496" cy="246221"/>
          </a:xfrm>
        </p:spPr>
        <p:txBody>
          <a:bodyPr vert="horz" wrap="square" lIns="0" tIns="0" rIns="0" bIns="0" rtlCol="0" anchor="t">
            <a:spAutoFit/>
          </a:bodyPr>
          <a:lstStyle>
            <a:lvl1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 lang="en-US" sz="1600" b="1" kern="1200" dirty="0" smtClean="0">
                <a:solidFill>
                  <a:srgbClr val="94E6FF"/>
                </a:solidFill>
                <a:latin typeface="+mj-lt"/>
                <a:ea typeface="+mj-ea"/>
                <a:cs typeface="Arial"/>
              </a:defRPr>
            </a:lvl1pPr>
            <a:lvl2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j-ea"/>
                <a:cs typeface="Arial"/>
              </a:defRPr>
            </a:lvl2pPr>
            <a:lvl3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j-ea"/>
                <a:cs typeface="Arial"/>
              </a:defRPr>
            </a:lvl3pPr>
            <a:lvl4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j-ea"/>
                <a:cs typeface="Arial"/>
              </a:defRPr>
            </a:lvl4pPr>
            <a:lvl5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j-ea"/>
                <a:cs typeface="Arial"/>
              </a:defRPr>
            </a:lvl5pPr>
          </a:lstStyle>
          <a:p>
            <a:pPr lvl="0"/>
            <a:r>
              <a:rPr lang="en-US"/>
              <a:t>Click to Edit Subtitle (optional)</a:t>
            </a:r>
          </a:p>
        </p:txBody>
      </p:sp>
      <p:sp>
        <p:nvSpPr>
          <p:cNvPr id="12" name="Text Placeholder 25"/>
          <p:cNvSpPr>
            <a:spLocks noGrp="1"/>
          </p:cNvSpPr>
          <p:nvPr>
            <p:ph type="body" sz="quarter" idx="20" hasCustomPrompt="1"/>
          </p:nvPr>
        </p:nvSpPr>
        <p:spPr>
          <a:xfrm>
            <a:off x="685800" y="6185356"/>
            <a:ext cx="10826496" cy="215444"/>
          </a:xfrm>
        </p:spPr>
        <p:txBody>
          <a:bodyPr anchor="b">
            <a:spAutoFit/>
          </a:bodyPr>
          <a:lstStyle>
            <a:lvl1pPr marL="0" indent="0" algn="r">
              <a:spcBef>
                <a:spcPts val="0"/>
              </a:spcBef>
              <a:spcAft>
                <a:spcPts val="0"/>
              </a:spcAft>
              <a:buNone/>
              <a:defRPr sz="1400" b="0" i="1" baseline="0">
                <a:solidFill>
                  <a:schemeClr val="tx2"/>
                </a:solidFill>
              </a:defRPr>
            </a:lvl1pPr>
            <a:lvl2pPr marL="0" indent="0" algn="r">
              <a:buNone/>
              <a:defRPr sz="1600"/>
            </a:lvl2pPr>
            <a:lvl3pPr marL="0" indent="0" algn="r">
              <a:buNone/>
              <a:defRPr sz="1600"/>
            </a:lvl3pPr>
            <a:lvl4pPr marL="0" indent="0" algn="r">
              <a:buNone/>
              <a:defRPr sz="1600"/>
            </a:lvl4pPr>
            <a:lvl5pPr marL="0" indent="0" algn="r">
              <a:buNone/>
              <a:defRPr sz="1600"/>
            </a:lvl5pPr>
          </a:lstStyle>
          <a:p>
            <a:pPr lvl="0"/>
            <a:r>
              <a:rPr lang="en-US"/>
              <a:t>Click to Edit Tagline (optional)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776409" y="1514615"/>
            <a:ext cx="1219201" cy="914400"/>
          </a:xfrm>
          <a:prstGeom prst="rect">
            <a:avLst/>
          </a:prstGeom>
          <a:noFill/>
          <a:effectLst/>
        </p:spPr>
        <p:txBody>
          <a:bodyPr wrap="none" lIns="0" tIns="0" rIns="0" bIns="0" rtlCol="0">
            <a:noAutofit/>
          </a:bodyPr>
          <a:lstStyle/>
          <a:p>
            <a:pPr algn="l" eaLnBrk="0" hangingPunct="0">
              <a:lnSpc>
                <a:spcPts val="1800"/>
              </a:lnSpc>
            </a:pPr>
            <a:endParaRPr lang="en-US" sz="1400" b="1">
              <a:ea typeface="+mn-ea"/>
              <a:cs typeface="+mn-cs"/>
            </a:endParaRP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1435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74F111-1245-FB4C-ACB7-129F68E66232}" type="datetime1">
              <a:rPr lang="en-US" smtClean="0"/>
              <a:t>1/4/2024</a:t>
            </a:fld>
            <a:endParaRPr lang="en-US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37300" y="6356350"/>
            <a:ext cx="506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12296" y="6356350"/>
            <a:ext cx="463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47EE6-F7C9-3041-A28D-502F5689C8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140522"/>
      </p:ext>
    </p:extLst>
  </p:cSld>
  <p:clrMapOvr>
    <a:masterClrMapping/>
  </p:clrMapOvr>
  <p:transition spd="med"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1435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0C21C6-642C-6F4C-B53C-06F3F35CEF14}" type="datetime1">
              <a:rPr lang="en-US" smtClean="0"/>
              <a:t>1/4/2024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37300" y="6356350"/>
            <a:ext cx="506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12296" y="6356350"/>
            <a:ext cx="463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47EE6-F7C9-3041-A28D-502F5689C8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968048"/>
      </p:ext>
    </p:extLst>
  </p:cSld>
  <p:clrMapOvr>
    <a:masterClrMapping/>
  </p:clrMapOvr>
  <p:transition spd="med"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without Graphic (center justifie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1435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0E3BE2-FFFE-0B46-AE5A-CBB4C5FEC6FC}" type="datetime1">
              <a:rPr lang="en-US" smtClean="0"/>
              <a:t>1/4/2024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37300" y="6356350"/>
            <a:ext cx="506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12296" y="6356350"/>
            <a:ext cx="463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47EE6-F7C9-3041-A28D-502F5689C8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264937"/>
      </p:ext>
    </p:extLst>
  </p:cSld>
  <p:clrMapOvr>
    <a:masterClrMapping/>
  </p:clrMapOvr>
  <p:transition spd="med"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1435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61994C-B8B3-A740-949B-C8D716F26A7F}" type="datetime1">
              <a:rPr lang="en-US" smtClean="0"/>
              <a:t>1/4/2024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37300" y="6356350"/>
            <a:ext cx="506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12296" y="6356350"/>
            <a:ext cx="463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47EE6-F7C9-3041-A28D-502F5689C8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630487"/>
      </p:ext>
    </p:extLst>
  </p:cSld>
  <p:clrMapOvr>
    <a:masterClrMapping/>
  </p:clrMapOvr>
  <p:transition spd="med"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">
    <p:bg>
      <p:bgPr>
        <a:gradFill flip="none" rotWithShape="1">
          <a:gsLst>
            <a:gs pos="0">
              <a:srgbClr val="0078C3"/>
            </a:gs>
            <a:gs pos="100000">
              <a:srgbClr val="0A1446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arallelogram 10"/>
          <p:cNvSpPr/>
          <p:nvPr/>
        </p:nvSpPr>
        <p:spPr bwMode="auto">
          <a:xfrm flipV="1">
            <a:off x="8866909" y="0"/>
            <a:ext cx="3325091" cy="6865698"/>
          </a:xfrm>
          <a:custGeom>
            <a:avLst/>
            <a:gdLst>
              <a:gd name="connsiteX0" fmla="*/ 0 w 5497956"/>
              <a:gd name="connsiteY0" fmla="*/ 0 h 6858000"/>
              <a:gd name="connsiteX1" fmla="*/ 5497956 w 5497956"/>
              <a:gd name="connsiteY1" fmla="*/ 0 h 6858000"/>
              <a:gd name="connsiteX2" fmla="*/ 5497956 w 5497956"/>
              <a:gd name="connsiteY2" fmla="*/ 6858000 h 6858000"/>
              <a:gd name="connsiteX3" fmla="*/ 0 w 5497956"/>
              <a:gd name="connsiteY3" fmla="*/ 6858000 h 6858000"/>
              <a:gd name="connsiteX4" fmla="*/ 0 w 5497956"/>
              <a:gd name="connsiteY4" fmla="*/ 0 h 6858000"/>
              <a:gd name="connsiteX0" fmla="*/ 0 w 5497956"/>
              <a:gd name="connsiteY0" fmla="*/ 0 h 6865697"/>
              <a:gd name="connsiteX1" fmla="*/ 5497956 w 5497956"/>
              <a:gd name="connsiteY1" fmla="*/ 0 h 6865697"/>
              <a:gd name="connsiteX2" fmla="*/ 5497956 w 5497956"/>
              <a:gd name="connsiteY2" fmla="*/ 6858000 h 6865697"/>
              <a:gd name="connsiteX3" fmla="*/ 2747818 w 5497956"/>
              <a:gd name="connsiteY3" fmla="*/ 6865697 h 6865697"/>
              <a:gd name="connsiteX4" fmla="*/ 0 w 5497956"/>
              <a:gd name="connsiteY4" fmla="*/ 0 h 68656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97956" h="6865697">
                <a:moveTo>
                  <a:pt x="0" y="0"/>
                </a:moveTo>
                <a:lnTo>
                  <a:pt x="5497956" y="0"/>
                </a:lnTo>
                <a:lnTo>
                  <a:pt x="5497956" y="6858000"/>
                </a:lnTo>
                <a:lnTo>
                  <a:pt x="2747818" y="686569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alpha val="6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10" name="Parallelogram 10"/>
          <p:cNvSpPr/>
          <p:nvPr/>
        </p:nvSpPr>
        <p:spPr bwMode="auto">
          <a:xfrm rot="5400000" flipH="1">
            <a:off x="5083849" y="-5083848"/>
            <a:ext cx="2024302" cy="12191999"/>
          </a:xfrm>
          <a:custGeom>
            <a:avLst/>
            <a:gdLst>
              <a:gd name="connsiteX0" fmla="*/ 0 w 2777078"/>
              <a:gd name="connsiteY0" fmla="*/ 0 h 12191999"/>
              <a:gd name="connsiteX1" fmla="*/ 2777078 w 2777078"/>
              <a:gd name="connsiteY1" fmla="*/ 0 h 12191999"/>
              <a:gd name="connsiteX2" fmla="*/ 2777078 w 2777078"/>
              <a:gd name="connsiteY2" fmla="*/ 12191999 h 12191999"/>
              <a:gd name="connsiteX3" fmla="*/ 0 w 2777078"/>
              <a:gd name="connsiteY3" fmla="*/ 12191999 h 12191999"/>
              <a:gd name="connsiteX4" fmla="*/ 0 w 2777078"/>
              <a:gd name="connsiteY4" fmla="*/ 0 h 12191999"/>
              <a:gd name="connsiteX0" fmla="*/ 1085273 w 2777078"/>
              <a:gd name="connsiteY0" fmla="*/ 1 h 12191999"/>
              <a:gd name="connsiteX1" fmla="*/ 2777078 w 2777078"/>
              <a:gd name="connsiteY1" fmla="*/ 0 h 12191999"/>
              <a:gd name="connsiteX2" fmla="*/ 2777078 w 2777078"/>
              <a:gd name="connsiteY2" fmla="*/ 12191999 h 12191999"/>
              <a:gd name="connsiteX3" fmla="*/ 0 w 2777078"/>
              <a:gd name="connsiteY3" fmla="*/ 12191999 h 12191999"/>
              <a:gd name="connsiteX4" fmla="*/ 1085273 w 2777078"/>
              <a:gd name="connsiteY4" fmla="*/ 1 h 12191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77078" h="12191999">
                <a:moveTo>
                  <a:pt x="1085273" y="1"/>
                </a:moveTo>
                <a:lnTo>
                  <a:pt x="2777078" y="0"/>
                </a:lnTo>
                <a:lnTo>
                  <a:pt x="2777078" y="12191999"/>
                </a:lnTo>
                <a:lnTo>
                  <a:pt x="0" y="12191999"/>
                </a:lnTo>
                <a:lnTo>
                  <a:pt x="1085273" y="1"/>
                </a:lnTo>
                <a:close/>
              </a:path>
            </a:pathLst>
          </a:custGeom>
          <a:solidFill>
            <a:srgbClr val="0A1446">
              <a:alpha val="62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12" name="Parallelogram 10"/>
          <p:cNvSpPr/>
          <p:nvPr/>
        </p:nvSpPr>
        <p:spPr bwMode="auto">
          <a:xfrm rot="16200000" flipH="1" flipV="1">
            <a:off x="5083850" y="-250150"/>
            <a:ext cx="2024302" cy="12191999"/>
          </a:xfrm>
          <a:custGeom>
            <a:avLst/>
            <a:gdLst>
              <a:gd name="connsiteX0" fmla="*/ 0 w 2777078"/>
              <a:gd name="connsiteY0" fmla="*/ 0 h 12191999"/>
              <a:gd name="connsiteX1" fmla="*/ 2777078 w 2777078"/>
              <a:gd name="connsiteY1" fmla="*/ 0 h 12191999"/>
              <a:gd name="connsiteX2" fmla="*/ 2777078 w 2777078"/>
              <a:gd name="connsiteY2" fmla="*/ 12191999 h 12191999"/>
              <a:gd name="connsiteX3" fmla="*/ 0 w 2777078"/>
              <a:gd name="connsiteY3" fmla="*/ 12191999 h 12191999"/>
              <a:gd name="connsiteX4" fmla="*/ 0 w 2777078"/>
              <a:gd name="connsiteY4" fmla="*/ 0 h 12191999"/>
              <a:gd name="connsiteX0" fmla="*/ 1085273 w 2777078"/>
              <a:gd name="connsiteY0" fmla="*/ 1 h 12191999"/>
              <a:gd name="connsiteX1" fmla="*/ 2777078 w 2777078"/>
              <a:gd name="connsiteY1" fmla="*/ 0 h 12191999"/>
              <a:gd name="connsiteX2" fmla="*/ 2777078 w 2777078"/>
              <a:gd name="connsiteY2" fmla="*/ 12191999 h 12191999"/>
              <a:gd name="connsiteX3" fmla="*/ 0 w 2777078"/>
              <a:gd name="connsiteY3" fmla="*/ 12191999 h 12191999"/>
              <a:gd name="connsiteX4" fmla="*/ 1085273 w 2777078"/>
              <a:gd name="connsiteY4" fmla="*/ 1 h 12191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77078" h="12191999">
                <a:moveTo>
                  <a:pt x="1085273" y="1"/>
                </a:moveTo>
                <a:lnTo>
                  <a:pt x="2777078" y="0"/>
                </a:lnTo>
                <a:lnTo>
                  <a:pt x="2777078" y="12191999"/>
                </a:lnTo>
                <a:lnTo>
                  <a:pt x="0" y="12191999"/>
                </a:lnTo>
                <a:lnTo>
                  <a:pt x="1085273" y="1"/>
                </a:lnTo>
                <a:close/>
              </a:path>
            </a:pathLst>
          </a:custGeom>
          <a:solidFill>
            <a:srgbClr val="0A1446">
              <a:alpha val="62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4401" y="3512743"/>
            <a:ext cx="8221903" cy="338554"/>
          </a:xfrm>
          <a:noFill/>
        </p:spPr>
        <p:txBody>
          <a:bodyPr wrap="square" anchor="t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0">
                <a:solidFill>
                  <a:schemeClr val="accent4">
                    <a:lumMod val="20000"/>
                    <a:lumOff val="8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Presenter(s)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4400" y="2732670"/>
            <a:ext cx="8683723" cy="738664"/>
          </a:xfrm>
        </p:spPr>
        <p:txBody>
          <a:bodyPr wrap="square" anchor="b">
            <a:sp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en-US" sz="4800" b="1" i="0" kern="1200" cap="none" baseline="0">
                <a:solidFill>
                  <a:schemeClr val="tx1"/>
                </a:solidFill>
                <a:effectLst/>
                <a:latin typeface="+mj-lt"/>
                <a:ea typeface="+mj-ea"/>
                <a:cs typeface="Arial"/>
              </a:defRPr>
            </a:lvl1pPr>
          </a:lstStyle>
          <a:p>
            <a:r>
              <a:rPr kumimoji="0" lang="en-US"/>
              <a:t>Click to Edit Section Title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1435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17F20F-8413-1548-BF61-558511100DB7}" type="datetime1">
              <a:rPr lang="en-US" smtClean="0"/>
              <a:t>1/4/2024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37300" y="6356350"/>
            <a:ext cx="506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12296" y="6356350"/>
            <a:ext cx="463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47EE6-F7C9-3041-A28D-502F5689C8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635290"/>
      </p:ext>
    </p:extLst>
  </p:cSld>
  <p:clrMapOvr>
    <a:masterClrMapping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ction brea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accent5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0517979-166D-4AAA-ABBC-0C3E5C2ECF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111559-B769-4E2A-A891-97B3C4AA6BAC}"/>
              </a:ext>
            </a:extLst>
          </p:cNvPr>
          <p:cNvSpPr/>
          <p:nvPr userDrawn="1"/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anchor="b" anchorCtr="0">
            <a:noAutofit/>
          </a:bodyPr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16724"/>
            <a:ext cx="5437187" cy="2265216"/>
          </a:xfrm>
        </p:spPr>
        <p:txBody>
          <a:bodyPr>
            <a:noAutofit/>
          </a:bodyPr>
          <a:lstStyle>
            <a:lvl1pPr>
              <a:buNone/>
              <a:defRPr sz="2400"/>
            </a:lvl1pPr>
          </a:lstStyle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0234295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icture with Caption">
    <p:bg>
      <p:bgPr>
        <a:gradFill flip="none" rotWithShape="1">
          <a:gsLst>
            <a:gs pos="1000">
              <a:srgbClr val="0078C3"/>
            </a:gs>
            <a:gs pos="100000">
              <a:srgbClr val="0A1446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arallelogram 10"/>
          <p:cNvSpPr/>
          <p:nvPr/>
        </p:nvSpPr>
        <p:spPr bwMode="auto">
          <a:xfrm flipH="1">
            <a:off x="1" y="2"/>
            <a:ext cx="5497956" cy="6865697"/>
          </a:xfrm>
          <a:custGeom>
            <a:avLst/>
            <a:gdLst>
              <a:gd name="connsiteX0" fmla="*/ 0 w 5497956"/>
              <a:gd name="connsiteY0" fmla="*/ 0 h 6858000"/>
              <a:gd name="connsiteX1" fmla="*/ 5497956 w 5497956"/>
              <a:gd name="connsiteY1" fmla="*/ 0 h 6858000"/>
              <a:gd name="connsiteX2" fmla="*/ 5497956 w 5497956"/>
              <a:gd name="connsiteY2" fmla="*/ 6858000 h 6858000"/>
              <a:gd name="connsiteX3" fmla="*/ 0 w 5497956"/>
              <a:gd name="connsiteY3" fmla="*/ 6858000 h 6858000"/>
              <a:gd name="connsiteX4" fmla="*/ 0 w 5497956"/>
              <a:gd name="connsiteY4" fmla="*/ 0 h 6858000"/>
              <a:gd name="connsiteX0" fmla="*/ 0 w 5497956"/>
              <a:gd name="connsiteY0" fmla="*/ 0 h 6865697"/>
              <a:gd name="connsiteX1" fmla="*/ 5497956 w 5497956"/>
              <a:gd name="connsiteY1" fmla="*/ 0 h 6865697"/>
              <a:gd name="connsiteX2" fmla="*/ 5497956 w 5497956"/>
              <a:gd name="connsiteY2" fmla="*/ 6858000 h 6865697"/>
              <a:gd name="connsiteX3" fmla="*/ 2747818 w 5497956"/>
              <a:gd name="connsiteY3" fmla="*/ 6865697 h 6865697"/>
              <a:gd name="connsiteX4" fmla="*/ 0 w 5497956"/>
              <a:gd name="connsiteY4" fmla="*/ 0 h 68656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97956" h="6865697">
                <a:moveTo>
                  <a:pt x="0" y="0"/>
                </a:moveTo>
                <a:lnTo>
                  <a:pt x="5497956" y="0"/>
                </a:lnTo>
                <a:lnTo>
                  <a:pt x="5497956" y="6858000"/>
                </a:lnTo>
                <a:lnTo>
                  <a:pt x="2747818" y="686569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alpha val="6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8" name="Parallelogram 10"/>
          <p:cNvSpPr/>
          <p:nvPr/>
        </p:nvSpPr>
        <p:spPr bwMode="auto">
          <a:xfrm rot="16200000" flipH="1" flipV="1">
            <a:off x="4707461" y="-626538"/>
            <a:ext cx="2777078" cy="12191999"/>
          </a:xfrm>
          <a:custGeom>
            <a:avLst/>
            <a:gdLst>
              <a:gd name="connsiteX0" fmla="*/ 0 w 2777078"/>
              <a:gd name="connsiteY0" fmla="*/ 0 h 12191999"/>
              <a:gd name="connsiteX1" fmla="*/ 2777078 w 2777078"/>
              <a:gd name="connsiteY1" fmla="*/ 0 h 12191999"/>
              <a:gd name="connsiteX2" fmla="*/ 2777078 w 2777078"/>
              <a:gd name="connsiteY2" fmla="*/ 12191999 h 12191999"/>
              <a:gd name="connsiteX3" fmla="*/ 0 w 2777078"/>
              <a:gd name="connsiteY3" fmla="*/ 12191999 h 12191999"/>
              <a:gd name="connsiteX4" fmla="*/ 0 w 2777078"/>
              <a:gd name="connsiteY4" fmla="*/ 0 h 12191999"/>
              <a:gd name="connsiteX0" fmla="*/ 1085273 w 2777078"/>
              <a:gd name="connsiteY0" fmla="*/ 1 h 12191999"/>
              <a:gd name="connsiteX1" fmla="*/ 2777078 w 2777078"/>
              <a:gd name="connsiteY1" fmla="*/ 0 h 12191999"/>
              <a:gd name="connsiteX2" fmla="*/ 2777078 w 2777078"/>
              <a:gd name="connsiteY2" fmla="*/ 12191999 h 12191999"/>
              <a:gd name="connsiteX3" fmla="*/ 0 w 2777078"/>
              <a:gd name="connsiteY3" fmla="*/ 12191999 h 12191999"/>
              <a:gd name="connsiteX4" fmla="*/ 1085273 w 2777078"/>
              <a:gd name="connsiteY4" fmla="*/ 1 h 12191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77078" h="12191999">
                <a:moveTo>
                  <a:pt x="1085273" y="1"/>
                </a:moveTo>
                <a:lnTo>
                  <a:pt x="2777078" y="0"/>
                </a:lnTo>
                <a:lnTo>
                  <a:pt x="2777078" y="12191999"/>
                </a:lnTo>
                <a:lnTo>
                  <a:pt x="0" y="12191999"/>
                </a:lnTo>
                <a:lnTo>
                  <a:pt x="1085273" y="1"/>
                </a:lnTo>
                <a:close/>
              </a:path>
            </a:pathLst>
          </a:custGeom>
          <a:solidFill>
            <a:srgbClr val="0A1446">
              <a:alpha val="62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10" name="Picture Placeholder 8"/>
          <p:cNvSpPr>
            <a:spLocks noGrp="1" noChangeAspect="1"/>
          </p:cNvSpPr>
          <p:nvPr>
            <p:ph type="pic" sz="quarter" idx="12" hasCustomPrompt="1"/>
          </p:nvPr>
        </p:nvSpPr>
        <p:spPr>
          <a:xfrm>
            <a:off x="684213" y="1757363"/>
            <a:ext cx="5943600" cy="33432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 sz="1800" baseline="0"/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Click icon to insert Picture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976871" y="3582548"/>
            <a:ext cx="4527741" cy="338554"/>
          </a:xfrm>
          <a:noFill/>
        </p:spPr>
        <p:txBody>
          <a:bodyPr wrap="square" anchor="t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0">
                <a:solidFill>
                  <a:schemeClr val="accent4">
                    <a:lumMod val="20000"/>
                    <a:lumOff val="8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Presenter(s)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976871" y="2348110"/>
            <a:ext cx="4527741" cy="1169551"/>
          </a:xfrm>
        </p:spPr>
        <p:txBody>
          <a:bodyPr wrap="square" anchor="b">
            <a:sp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en-US" sz="3800" b="1" i="0" kern="1200" cap="none" baseline="0">
                <a:solidFill>
                  <a:schemeClr val="tx1"/>
                </a:solidFill>
                <a:effectLst/>
                <a:latin typeface="+mj-lt"/>
                <a:ea typeface="+mj-ea"/>
                <a:cs typeface="Arial"/>
              </a:defRPr>
            </a:lvl1pPr>
          </a:lstStyle>
          <a:p>
            <a:r>
              <a:rPr kumimoji="0" lang="en-US"/>
              <a:t>Click to Edit </a:t>
            </a:r>
            <a:br>
              <a:rPr kumimoji="0" lang="en-US"/>
            </a:br>
            <a:r>
              <a:rPr kumimoji="0" lang="en-US"/>
              <a:t>Demo Title</a:t>
            </a:r>
            <a:endParaRPr lang="en-US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1435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6FA6FB-FDD3-A446-B5AE-30BBE73852D8}" type="datetime1">
              <a:rPr lang="en-US" smtClean="0"/>
              <a:t>1/4/2024</a:t>
            </a:fld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37300" y="6356350"/>
            <a:ext cx="506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12296" y="6356350"/>
            <a:ext cx="463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47EE6-F7C9-3041-A28D-502F5689C8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07820"/>
      </p:ext>
    </p:extLst>
  </p:cSld>
  <p:clrMapOvr>
    <a:masterClrMapping/>
  </p:clrMapOvr>
  <p:transition spd="med"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Only_User Screens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User Screens Title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1435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3D0726-017F-9249-8B2E-2A4DDB444ED8}" type="datetime1">
              <a:rPr lang="en-US" smtClean="0"/>
              <a:t>1/4/2024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37300" y="6356350"/>
            <a:ext cx="506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12296" y="6356350"/>
            <a:ext cx="463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47EE6-F7C9-3041-A28D-502F5689C8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0485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G wo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304" y="1990427"/>
            <a:ext cx="10367433" cy="1477328"/>
          </a:xfrm>
        </p:spPr>
        <p:txBody>
          <a:bodyPr anchor="b"/>
          <a:lstStyle>
            <a:lvl1pPr>
              <a:spcAft>
                <a:spcPts val="0"/>
              </a:spcAft>
              <a:defRPr sz="96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BIG Word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912304" y="3467761"/>
            <a:ext cx="10367433" cy="615553"/>
          </a:xfrm>
          <a:noFill/>
        </p:spPr>
        <p:txBody>
          <a:bodyPr vert="horz" wrap="square" lIns="0" tIns="0" rIns="0" bIns="0" rtlCol="0" anchor="t">
            <a:spAutoFit/>
          </a:bodyPr>
          <a:lstStyle>
            <a:lvl1pPr marL="0" indent="0">
              <a:spcAft>
                <a:spcPts val="0"/>
              </a:spcAft>
              <a:buFontTx/>
              <a:buNone/>
              <a:defRPr lang="en-US" sz="4000" b="1" baseline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j-ea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lvl="0">
              <a:spcBef>
                <a:spcPct val="0"/>
              </a:spcBef>
              <a:buNone/>
            </a:pPr>
            <a:r>
              <a:rPr lang="en-US"/>
              <a:t>Smaller word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1435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77C214-390A-F944-BF27-73F37F4360F9}" type="datetime1">
              <a:rPr lang="en-US" smtClean="0"/>
              <a:t>1/4/2024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37300" y="6356350"/>
            <a:ext cx="506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12296" y="6356350"/>
            <a:ext cx="463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47EE6-F7C9-3041-A28D-502F5689C8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688112"/>
      </p:ext>
    </p:extLst>
  </p:cSld>
  <p:clrMapOvr>
    <a:masterClrMapping/>
  </p:clrMapOvr>
  <p:transition spd="med"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284" y="2625441"/>
            <a:ext cx="7315200" cy="461665"/>
          </a:xfrm>
        </p:spPr>
        <p:txBody>
          <a:bodyPr anchor="b"/>
          <a:lstStyle>
            <a:lvl1pPr>
              <a:spcAft>
                <a:spcPts val="0"/>
              </a:spcAft>
              <a:defRPr sz="3000" b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“Quote”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912284" y="3683197"/>
            <a:ext cx="7315200" cy="400110"/>
          </a:xfrm>
          <a:noFill/>
        </p:spPr>
        <p:txBody>
          <a:bodyPr vert="horz" wrap="square" lIns="0" tIns="0" rIns="0" bIns="0" rtlCol="0" anchor="t">
            <a:spAutoFit/>
          </a:bodyPr>
          <a:lstStyle>
            <a:lvl1pPr marL="0" indent="0" algn="r">
              <a:spcAft>
                <a:spcPts val="0"/>
              </a:spcAft>
              <a:buFontTx/>
              <a:buNone/>
              <a:defRPr lang="en-US" sz="2600" b="0" baseline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+mj-lt"/>
                <a:ea typeface="+mj-ea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lvl="0">
              <a:spcBef>
                <a:spcPct val="0"/>
              </a:spcBef>
            </a:pPr>
            <a:r>
              <a:rPr lang="en-US"/>
              <a:t>Name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1435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225C2B-15EC-3348-B6CD-75D75F51F610}" type="datetime1">
              <a:rPr lang="en-US" smtClean="0"/>
              <a:t>1/4/2024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37300" y="6356350"/>
            <a:ext cx="506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12296" y="6356350"/>
            <a:ext cx="463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47EE6-F7C9-3041-A28D-502F5689C8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755998"/>
      </p:ext>
    </p:extLst>
  </p:cSld>
  <p:clrMapOvr>
    <a:masterClrMapping/>
  </p:clrMapOvr>
  <p:transition spd="med"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sr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arallelogram 10"/>
          <p:cNvSpPr/>
          <p:nvPr userDrawn="1"/>
        </p:nvSpPr>
        <p:spPr bwMode="auto">
          <a:xfrm rot="16811740" flipH="1">
            <a:off x="2821442" y="-2136101"/>
            <a:ext cx="6318215" cy="12766191"/>
          </a:xfrm>
          <a:custGeom>
            <a:avLst/>
            <a:gdLst>
              <a:gd name="connsiteX0" fmla="*/ 0 w 5497956"/>
              <a:gd name="connsiteY0" fmla="*/ 0 h 6858000"/>
              <a:gd name="connsiteX1" fmla="*/ 5497956 w 5497956"/>
              <a:gd name="connsiteY1" fmla="*/ 0 h 6858000"/>
              <a:gd name="connsiteX2" fmla="*/ 5497956 w 5497956"/>
              <a:gd name="connsiteY2" fmla="*/ 6858000 h 6858000"/>
              <a:gd name="connsiteX3" fmla="*/ 0 w 5497956"/>
              <a:gd name="connsiteY3" fmla="*/ 6858000 h 6858000"/>
              <a:gd name="connsiteX4" fmla="*/ 0 w 5497956"/>
              <a:gd name="connsiteY4" fmla="*/ 0 h 6858000"/>
              <a:gd name="connsiteX0" fmla="*/ 0 w 5497956"/>
              <a:gd name="connsiteY0" fmla="*/ 0 h 6865697"/>
              <a:gd name="connsiteX1" fmla="*/ 5497956 w 5497956"/>
              <a:gd name="connsiteY1" fmla="*/ 0 h 6865697"/>
              <a:gd name="connsiteX2" fmla="*/ 5497956 w 5497956"/>
              <a:gd name="connsiteY2" fmla="*/ 6858000 h 6865697"/>
              <a:gd name="connsiteX3" fmla="*/ 2747818 w 5497956"/>
              <a:gd name="connsiteY3" fmla="*/ 6865697 h 6865697"/>
              <a:gd name="connsiteX4" fmla="*/ 0 w 5497956"/>
              <a:gd name="connsiteY4" fmla="*/ 0 h 6865697"/>
              <a:gd name="connsiteX0" fmla="*/ 0 w 5497956"/>
              <a:gd name="connsiteY0" fmla="*/ 0 h 6865697"/>
              <a:gd name="connsiteX1" fmla="*/ 5497956 w 5497956"/>
              <a:gd name="connsiteY1" fmla="*/ 0 h 6865697"/>
              <a:gd name="connsiteX2" fmla="*/ 3826999 w 5497956"/>
              <a:gd name="connsiteY2" fmla="*/ 4279505 h 6865697"/>
              <a:gd name="connsiteX3" fmla="*/ 2747818 w 5497956"/>
              <a:gd name="connsiteY3" fmla="*/ 6865697 h 6865697"/>
              <a:gd name="connsiteX4" fmla="*/ 0 w 5497956"/>
              <a:gd name="connsiteY4" fmla="*/ 0 h 6865697"/>
              <a:gd name="connsiteX0" fmla="*/ 0 w 5497956"/>
              <a:gd name="connsiteY0" fmla="*/ 0 h 5277653"/>
              <a:gd name="connsiteX1" fmla="*/ 5497956 w 5497956"/>
              <a:gd name="connsiteY1" fmla="*/ 0 h 5277653"/>
              <a:gd name="connsiteX2" fmla="*/ 3826999 w 5497956"/>
              <a:gd name="connsiteY2" fmla="*/ 4279505 h 5277653"/>
              <a:gd name="connsiteX3" fmla="*/ 2377650 w 5497956"/>
              <a:gd name="connsiteY3" fmla="*/ 5277653 h 5277653"/>
              <a:gd name="connsiteX4" fmla="*/ 0 w 5497956"/>
              <a:gd name="connsiteY4" fmla="*/ 0 h 5277653"/>
              <a:gd name="connsiteX0" fmla="*/ 0 w 3863432"/>
              <a:gd name="connsiteY0" fmla="*/ 2222226 h 5277653"/>
              <a:gd name="connsiteX1" fmla="*/ 3863432 w 3863432"/>
              <a:gd name="connsiteY1" fmla="*/ 0 h 5277653"/>
              <a:gd name="connsiteX2" fmla="*/ 2192475 w 3863432"/>
              <a:gd name="connsiteY2" fmla="*/ 4279505 h 5277653"/>
              <a:gd name="connsiteX3" fmla="*/ 743126 w 3863432"/>
              <a:gd name="connsiteY3" fmla="*/ 5277653 h 5277653"/>
              <a:gd name="connsiteX4" fmla="*/ 0 w 3863432"/>
              <a:gd name="connsiteY4" fmla="*/ 2222226 h 5277653"/>
              <a:gd name="connsiteX0" fmla="*/ 0 w 4172478"/>
              <a:gd name="connsiteY0" fmla="*/ 1085159 h 4140586"/>
              <a:gd name="connsiteX1" fmla="*/ 4172478 w 4172478"/>
              <a:gd name="connsiteY1" fmla="*/ 0 h 4140586"/>
              <a:gd name="connsiteX2" fmla="*/ 2192475 w 4172478"/>
              <a:gd name="connsiteY2" fmla="*/ 3142438 h 4140586"/>
              <a:gd name="connsiteX3" fmla="*/ 743126 w 4172478"/>
              <a:gd name="connsiteY3" fmla="*/ 4140586 h 4140586"/>
              <a:gd name="connsiteX4" fmla="*/ 0 w 4172478"/>
              <a:gd name="connsiteY4" fmla="*/ 1085159 h 4140586"/>
              <a:gd name="connsiteX0" fmla="*/ 0 w 3868783"/>
              <a:gd name="connsiteY0" fmla="*/ 887305 h 4140586"/>
              <a:gd name="connsiteX1" fmla="*/ 3868783 w 3868783"/>
              <a:gd name="connsiteY1" fmla="*/ 0 h 4140586"/>
              <a:gd name="connsiteX2" fmla="*/ 1888780 w 3868783"/>
              <a:gd name="connsiteY2" fmla="*/ 3142438 h 4140586"/>
              <a:gd name="connsiteX3" fmla="*/ 439431 w 3868783"/>
              <a:gd name="connsiteY3" fmla="*/ 4140586 h 4140586"/>
              <a:gd name="connsiteX4" fmla="*/ 0 w 3868783"/>
              <a:gd name="connsiteY4" fmla="*/ 887305 h 4140586"/>
              <a:gd name="connsiteX0" fmla="*/ 269818 w 4138601"/>
              <a:gd name="connsiteY0" fmla="*/ 887305 h 3536775"/>
              <a:gd name="connsiteX1" fmla="*/ 4138601 w 4138601"/>
              <a:gd name="connsiteY1" fmla="*/ 0 h 3536775"/>
              <a:gd name="connsiteX2" fmla="*/ 2158598 w 4138601"/>
              <a:gd name="connsiteY2" fmla="*/ 3142438 h 3536775"/>
              <a:gd name="connsiteX3" fmla="*/ 0 w 4138601"/>
              <a:gd name="connsiteY3" fmla="*/ 3536775 h 3536775"/>
              <a:gd name="connsiteX4" fmla="*/ 269818 w 4138601"/>
              <a:gd name="connsiteY4" fmla="*/ 887305 h 3536775"/>
              <a:gd name="connsiteX0" fmla="*/ 269818 w 4138601"/>
              <a:gd name="connsiteY0" fmla="*/ 887305 h 3635085"/>
              <a:gd name="connsiteX1" fmla="*/ 4138601 w 4138601"/>
              <a:gd name="connsiteY1" fmla="*/ 0 h 3635085"/>
              <a:gd name="connsiteX2" fmla="*/ 2376678 w 4138601"/>
              <a:gd name="connsiteY2" fmla="*/ 3635085 h 3635085"/>
              <a:gd name="connsiteX3" fmla="*/ 0 w 4138601"/>
              <a:gd name="connsiteY3" fmla="*/ 3536775 h 3635085"/>
              <a:gd name="connsiteX4" fmla="*/ 269818 w 4138601"/>
              <a:gd name="connsiteY4" fmla="*/ 887305 h 3635085"/>
              <a:gd name="connsiteX0" fmla="*/ 453784 w 4138601"/>
              <a:gd name="connsiteY0" fmla="*/ 250562 h 3635085"/>
              <a:gd name="connsiteX1" fmla="*/ 4138601 w 4138601"/>
              <a:gd name="connsiteY1" fmla="*/ 0 h 3635085"/>
              <a:gd name="connsiteX2" fmla="*/ 2376678 w 4138601"/>
              <a:gd name="connsiteY2" fmla="*/ 3635085 h 3635085"/>
              <a:gd name="connsiteX3" fmla="*/ 0 w 4138601"/>
              <a:gd name="connsiteY3" fmla="*/ 3536775 h 3635085"/>
              <a:gd name="connsiteX4" fmla="*/ 453784 w 4138601"/>
              <a:gd name="connsiteY4" fmla="*/ 250562 h 3635085"/>
              <a:gd name="connsiteX0" fmla="*/ 1391303 w 4138601"/>
              <a:gd name="connsiteY0" fmla="*/ 75768 h 3635085"/>
              <a:gd name="connsiteX1" fmla="*/ 4138601 w 4138601"/>
              <a:gd name="connsiteY1" fmla="*/ 0 h 3635085"/>
              <a:gd name="connsiteX2" fmla="*/ 2376678 w 4138601"/>
              <a:gd name="connsiteY2" fmla="*/ 3635085 h 3635085"/>
              <a:gd name="connsiteX3" fmla="*/ 0 w 4138601"/>
              <a:gd name="connsiteY3" fmla="*/ 3536775 h 3635085"/>
              <a:gd name="connsiteX4" fmla="*/ 1391303 w 4138601"/>
              <a:gd name="connsiteY4" fmla="*/ 75768 h 3635085"/>
              <a:gd name="connsiteX0" fmla="*/ 1391303 w 4138601"/>
              <a:gd name="connsiteY0" fmla="*/ 75768 h 3536775"/>
              <a:gd name="connsiteX1" fmla="*/ 4138601 w 4138601"/>
              <a:gd name="connsiteY1" fmla="*/ 0 h 3536775"/>
              <a:gd name="connsiteX2" fmla="*/ 1273242 w 4138601"/>
              <a:gd name="connsiteY2" fmla="*/ 3407480 h 3536775"/>
              <a:gd name="connsiteX3" fmla="*/ 0 w 4138601"/>
              <a:gd name="connsiteY3" fmla="*/ 3536775 h 3536775"/>
              <a:gd name="connsiteX4" fmla="*/ 1391303 w 4138601"/>
              <a:gd name="connsiteY4" fmla="*/ 75768 h 3536775"/>
              <a:gd name="connsiteX0" fmla="*/ 1391303 w 3058684"/>
              <a:gd name="connsiteY0" fmla="*/ 103474 h 3564481"/>
              <a:gd name="connsiteX1" fmla="*/ 3058684 w 3058684"/>
              <a:gd name="connsiteY1" fmla="*/ 0 h 3564481"/>
              <a:gd name="connsiteX2" fmla="*/ 1273242 w 3058684"/>
              <a:gd name="connsiteY2" fmla="*/ 3435186 h 3564481"/>
              <a:gd name="connsiteX3" fmla="*/ 0 w 3058684"/>
              <a:gd name="connsiteY3" fmla="*/ 3564481 h 3564481"/>
              <a:gd name="connsiteX4" fmla="*/ 1391303 w 3058684"/>
              <a:gd name="connsiteY4" fmla="*/ 103474 h 3564481"/>
              <a:gd name="connsiteX0" fmla="*/ 1521436 w 3188817"/>
              <a:gd name="connsiteY0" fmla="*/ 103474 h 3464355"/>
              <a:gd name="connsiteX1" fmla="*/ 3188817 w 3188817"/>
              <a:gd name="connsiteY1" fmla="*/ 0 h 3464355"/>
              <a:gd name="connsiteX2" fmla="*/ 1403375 w 3188817"/>
              <a:gd name="connsiteY2" fmla="*/ 3435186 h 3464355"/>
              <a:gd name="connsiteX3" fmla="*/ 0 w 3188817"/>
              <a:gd name="connsiteY3" fmla="*/ 3464355 h 3464355"/>
              <a:gd name="connsiteX4" fmla="*/ 1521436 w 3188817"/>
              <a:gd name="connsiteY4" fmla="*/ 103474 h 3464355"/>
              <a:gd name="connsiteX0" fmla="*/ 1521436 w 3188817"/>
              <a:gd name="connsiteY0" fmla="*/ 103474 h 3632772"/>
              <a:gd name="connsiteX1" fmla="*/ 3188817 w 3188817"/>
              <a:gd name="connsiteY1" fmla="*/ 0 h 3632772"/>
              <a:gd name="connsiteX2" fmla="*/ 1626674 w 3188817"/>
              <a:gd name="connsiteY2" fmla="*/ 3632772 h 3632772"/>
              <a:gd name="connsiteX3" fmla="*/ 0 w 3188817"/>
              <a:gd name="connsiteY3" fmla="*/ 3464355 h 3632772"/>
              <a:gd name="connsiteX4" fmla="*/ 1521436 w 3188817"/>
              <a:gd name="connsiteY4" fmla="*/ 103474 h 3632772"/>
              <a:gd name="connsiteX0" fmla="*/ 1521436 w 3605461"/>
              <a:gd name="connsiteY0" fmla="*/ 69855 h 3599153"/>
              <a:gd name="connsiteX1" fmla="*/ 3605461 w 3605461"/>
              <a:gd name="connsiteY1" fmla="*/ 0 h 3599153"/>
              <a:gd name="connsiteX2" fmla="*/ 1626674 w 3605461"/>
              <a:gd name="connsiteY2" fmla="*/ 3599153 h 3599153"/>
              <a:gd name="connsiteX3" fmla="*/ 0 w 3605461"/>
              <a:gd name="connsiteY3" fmla="*/ 3430736 h 3599153"/>
              <a:gd name="connsiteX4" fmla="*/ 1521436 w 3605461"/>
              <a:gd name="connsiteY4" fmla="*/ 69855 h 3599153"/>
              <a:gd name="connsiteX0" fmla="*/ 1488157 w 3605461"/>
              <a:gd name="connsiteY0" fmla="*/ 0 h 3645127"/>
              <a:gd name="connsiteX1" fmla="*/ 3605461 w 3605461"/>
              <a:gd name="connsiteY1" fmla="*/ 45974 h 3645127"/>
              <a:gd name="connsiteX2" fmla="*/ 1626674 w 3605461"/>
              <a:gd name="connsiteY2" fmla="*/ 3645127 h 3645127"/>
              <a:gd name="connsiteX3" fmla="*/ 0 w 3605461"/>
              <a:gd name="connsiteY3" fmla="*/ 3476710 h 3645127"/>
              <a:gd name="connsiteX4" fmla="*/ 1488157 w 3605461"/>
              <a:gd name="connsiteY4" fmla="*/ 0 h 3645127"/>
              <a:gd name="connsiteX0" fmla="*/ 1488157 w 3494077"/>
              <a:gd name="connsiteY0" fmla="*/ 138768 h 3783895"/>
              <a:gd name="connsiteX1" fmla="*/ 3494077 w 3494077"/>
              <a:gd name="connsiteY1" fmla="*/ 0 h 3783895"/>
              <a:gd name="connsiteX2" fmla="*/ 1626674 w 3494077"/>
              <a:gd name="connsiteY2" fmla="*/ 3783895 h 3783895"/>
              <a:gd name="connsiteX3" fmla="*/ 0 w 3494077"/>
              <a:gd name="connsiteY3" fmla="*/ 3615478 h 3783895"/>
              <a:gd name="connsiteX4" fmla="*/ 1488157 w 3494077"/>
              <a:gd name="connsiteY4" fmla="*/ 138768 h 3783895"/>
              <a:gd name="connsiteX0" fmla="*/ 1124549 w 3130469"/>
              <a:gd name="connsiteY0" fmla="*/ 138768 h 3783895"/>
              <a:gd name="connsiteX1" fmla="*/ 3130469 w 3130469"/>
              <a:gd name="connsiteY1" fmla="*/ 0 h 3783895"/>
              <a:gd name="connsiteX2" fmla="*/ 1263066 w 3130469"/>
              <a:gd name="connsiteY2" fmla="*/ 3783895 h 3783895"/>
              <a:gd name="connsiteX3" fmla="*/ 0 w 3130469"/>
              <a:gd name="connsiteY3" fmla="*/ 3710249 h 3783895"/>
              <a:gd name="connsiteX4" fmla="*/ 1124549 w 3130469"/>
              <a:gd name="connsiteY4" fmla="*/ 138768 h 3783895"/>
              <a:gd name="connsiteX0" fmla="*/ 1124549 w 2637804"/>
              <a:gd name="connsiteY0" fmla="*/ 122113 h 3767240"/>
              <a:gd name="connsiteX1" fmla="*/ 2637804 w 2637804"/>
              <a:gd name="connsiteY1" fmla="*/ 0 h 3767240"/>
              <a:gd name="connsiteX2" fmla="*/ 1263066 w 2637804"/>
              <a:gd name="connsiteY2" fmla="*/ 3767240 h 3767240"/>
              <a:gd name="connsiteX3" fmla="*/ 0 w 2637804"/>
              <a:gd name="connsiteY3" fmla="*/ 3693594 h 3767240"/>
              <a:gd name="connsiteX4" fmla="*/ 1124549 w 2637804"/>
              <a:gd name="connsiteY4" fmla="*/ 122113 h 3767240"/>
              <a:gd name="connsiteX0" fmla="*/ 1305037 w 2637804"/>
              <a:gd name="connsiteY0" fmla="*/ 0 h 3855679"/>
              <a:gd name="connsiteX1" fmla="*/ 2637804 w 2637804"/>
              <a:gd name="connsiteY1" fmla="*/ 88439 h 3855679"/>
              <a:gd name="connsiteX2" fmla="*/ 1263066 w 2637804"/>
              <a:gd name="connsiteY2" fmla="*/ 3855679 h 3855679"/>
              <a:gd name="connsiteX3" fmla="*/ 0 w 2637804"/>
              <a:gd name="connsiteY3" fmla="*/ 3782033 h 3855679"/>
              <a:gd name="connsiteX4" fmla="*/ 1305037 w 2637804"/>
              <a:gd name="connsiteY4" fmla="*/ 0 h 3855679"/>
              <a:gd name="connsiteX0" fmla="*/ 1264430 w 2637804"/>
              <a:gd name="connsiteY0" fmla="*/ 0 h 3899282"/>
              <a:gd name="connsiteX1" fmla="*/ 2637804 w 2637804"/>
              <a:gd name="connsiteY1" fmla="*/ 132042 h 3899282"/>
              <a:gd name="connsiteX2" fmla="*/ 1263066 w 2637804"/>
              <a:gd name="connsiteY2" fmla="*/ 3899282 h 3899282"/>
              <a:gd name="connsiteX3" fmla="*/ 0 w 2637804"/>
              <a:gd name="connsiteY3" fmla="*/ 3825636 h 3899282"/>
              <a:gd name="connsiteX4" fmla="*/ 1264430 w 2637804"/>
              <a:gd name="connsiteY4" fmla="*/ 0 h 3899282"/>
              <a:gd name="connsiteX0" fmla="*/ 1264430 w 2637804"/>
              <a:gd name="connsiteY0" fmla="*/ 0 h 4163698"/>
              <a:gd name="connsiteX1" fmla="*/ 2637804 w 2637804"/>
              <a:gd name="connsiteY1" fmla="*/ 132042 h 4163698"/>
              <a:gd name="connsiteX2" fmla="*/ 1331152 w 2637804"/>
              <a:gd name="connsiteY2" fmla="*/ 4163698 h 4163698"/>
              <a:gd name="connsiteX3" fmla="*/ 0 w 2637804"/>
              <a:gd name="connsiteY3" fmla="*/ 3825636 h 4163698"/>
              <a:gd name="connsiteX4" fmla="*/ 1264430 w 2637804"/>
              <a:gd name="connsiteY4" fmla="*/ 0 h 4163698"/>
              <a:gd name="connsiteX0" fmla="*/ 1182770 w 2556144"/>
              <a:gd name="connsiteY0" fmla="*/ 0 h 4163698"/>
              <a:gd name="connsiteX1" fmla="*/ 2556144 w 2556144"/>
              <a:gd name="connsiteY1" fmla="*/ 132042 h 4163698"/>
              <a:gd name="connsiteX2" fmla="*/ 1249492 w 2556144"/>
              <a:gd name="connsiteY2" fmla="*/ 4163698 h 4163698"/>
              <a:gd name="connsiteX3" fmla="*/ 0 w 2556144"/>
              <a:gd name="connsiteY3" fmla="*/ 3580706 h 4163698"/>
              <a:gd name="connsiteX4" fmla="*/ 1182770 w 2556144"/>
              <a:gd name="connsiteY4" fmla="*/ 0 h 4163698"/>
              <a:gd name="connsiteX0" fmla="*/ 1182770 w 2556144"/>
              <a:gd name="connsiteY0" fmla="*/ 0 h 3715230"/>
              <a:gd name="connsiteX1" fmla="*/ 2556144 w 2556144"/>
              <a:gd name="connsiteY1" fmla="*/ 132042 h 3715230"/>
              <a:gd name="connsiteX2" fmla="*/ 1481730 w 2556144"/>
              <a:gd name="connsiteY2" fmla="*/ 3715230 h 3715230"/>
              <a:gd name="connsiteX3" fmla="*/ 0 w 2556144"/>
              <a:gd name="connsiteY3" fmla="*/ 3580706 h 3715230"/>
              <a:gd name="connsiteX4" fmla="*/ 1182770 w 2556144"/>
              <a:gd name="connsiteY4" fmla="*/ 0 h 3715230"/>
              <a:gd name="connsiteX0" fmla="*/ 1182770 w 2556144"/>
              <a:gd name="connsiteY0" fmla="*/ 0 h 3745461"/>
              <a:gd name="connsiteX1" fmla="*/ 2556144 w 2556144"/>
              <a:gd name="connsiteY1" fmla="*/ 132042 h 3745461"/>
              <a:gd name="connsiteX2" fmla="*/ 1793329 w 2556144"/>
              <a:gd name="connsiteY2" fmla="*/ 3745461 h 3745461"/>
              <a:gd name="connsiteX3" fmla="*/ 0 w 2556144"/>
              <a:gd name="connsiteY3" fmla="*/ 3580706 h 3745461"/>
              <a:gd name="connsiteX4" fmla="*/ 1182770 w 2556144"/>
              <a:gd name="connsiteY4" fmla="*/ 0 h 3745461"/>
              <a:gd name="connsiteX0" fmla="*/ 810452 w 2556144"/>
              <a:gd name="connsiteY0" fmla="*/ 0 h 3786541"/>
              <a:gd name="connsiteX1" fmla="*/ 2556144 w 2556144"/>
              <a:gd name="connsiteY1" fmla="*/ 173122 h 3786541"/>
              <a:gd name="connsiteX2" fmla="*/ 1793329 w 2556144"/>
              <a:gd name="connsiteY2" fmla="*/ 3786541 h 3786541"/>
              <a:gd name="connsiteX3" fmla="*/ 0 w 2556144"/>
              <a:gd name="connsiteY3" fmla="*/ 3621786 h 3786541"/>
              <a:gd name="connsiteX4" fmla="*/ 810452 w 2556144"/>
              <a:gd name="connsiteY4" fmla="*/ 0 h 3786541"/>
              <a:gd name="connsiteX0" fmla="*/ 810452 w 2490881"/>
              <a:gd name="connsiteY0" fmla="*/ 0 h 3786541"/>
              <a:gd name="connsiteX1" fmla="*/ 2490881 w 2490881"/>
              <a:gd name="connsiteY1" fmla="*/ 479137 h 3786541"/>
              <a:gd name="connsiteX2" fmla="*/ 1793329 w 2490881"/>
              <a:gd name="connsiteY2" fmla="*/ 3786541 h 3786541"/>
              <a:gd name="connsiteX3" fmla="*/ 0 w 2490881"/>
              <a:gd name="connsiteY3" fmla="*/ 3621786 h 3786541"/>
              <a:gd name="connsiteX4" fmla="*/ 810452 w 2490881"/>
              <a:gd name="connsiteY4" fmla="*/ 0 h 3786541"/>
              <a:gd name="connsiteX0" fmla="*/ 750890 w 2490881"/>
              <a:gd name="connsiteY0" fmla="*/ 0 h 3470057"/>
              <a:gd name="connsiteX1" fmla="*/ 2490881 w 2490881"/>
              <a:gd name="connsiteY1" fmla="*/ 162653 h 3470057"/>
              <a:gd name="connsiteX2" fmla="*/ 1793329 w 2490881"/>
              <a:gd name="connsiteY2" fmla="*/ 3470057 h 3470057"/>
              <a:gd name="connsiteX3" fmla="*/ 0 w 2490881"/>
              <a:gd name="connsiteY3" fmla="*/ 3305302 h 3470057"/>
              <a:gd name="connsiteX4" fmla="*/ 750890 w 2490881"/>
              <a:gd name="connsiteY4" fmla="*/ 0 h 3470057"/>
              <a:gd name="connsiteX0" fmla="*/ 761393 w 2490881"/>
              <a:gd name="connsiteY0" fmla="*/ 0 h 3473996"/>
              <a:gd name="connsiteX1" fmla="*/ 2490881 w 2490881"/>
              <a:gd name="connsiteY1" fmla="*/ 166592 h 3473996"/>
              <a:gd name="connsiteX2" fmla="*/ 1793329 w 2490881"/>
              <a:gd name="connsiteY2" fmla="*/ 3473996 h 3473996"/>
              <a:gd name="connsiteX3" fmla="*/ 0 w 2490881"/>
              <a:gd name="connsiteY3" fmla="*/ 3309241 h 3473996"/>
              <a:gd name="connsiteX4" fmla="*/ 761393 w 2490881"/>
              <a:gd name="connsiteY4" fmla="*/ 0 h 3473996"/>
              <a:gd name="connsiteX0" fmla="*/ 756589 w 2486077"/>
              <a:gd name="connsiteY0" fmla="*/ 0 h 3473996"/>
              <a:gd name="connsiteX1" fmla="*/ 2486077 w 2486077"/>
              <a:gd name="connsiteY1" fmla="*/ 166592 h 3473996"/>
              <a:gd name="connsiteX2" fmla="*/ 1788525 w 2486077"/>
              <a:gd name="connsiteY2" fmla="*/ 3473996 h 3473996"/>
              <a:gd name="connsiteX3" fmla="*/ 0 w 2486077"/>
              <a:gd name="connsiteY3" fmla="*/ 3294834 h 3473996"/>
              <a:gd name="connsiteX4" fmla="*/ 756589 w 2486077"/>
              <a:gd name="connsiteY4" fmla="*/ 0 h 3473996"/>
              <a:gd name="connsiteX0" fmla="*/ 740384 w 2469872"/>
              <a:gd name="connsiteY0" fmla="*/ 0 h 3473996"/>
              <a:gd name="connsiteX1" fmla="*/ 2469872 w 2469872"/>
              <a:gd name="connsiteY1" fmla="*/ 166592 h 3473996"/>
              <a:gd name="connsiteX2" fmla="*/ 1772320 w 2469872"/>
              <a:gd name="connsiteY2" fmla="*/ 3473996 h 3473996"/>
              <a:gd name="connsiteX3" fmla="*/ 0 w 2469872"/>
              <a:gd name="connsiteY3" fmla="*/ 3301364 h 3473996"/>
              <a:gd name="connsiteX4" fmla="*/ 740384 w 2469872"/>
              <a:gd name="connsiteY4" fmla="*/ 0 h 3473996"/>
              <a:gd name="connsiteX0" fmla="*/ 740384 w 3180498"/>
              <a:gd name="connsiteY0" fmla="*/ 0 h 3473996"/>
              <a:gd name="connsiteX1" fmla="*/ 3180498 w 3180498"/>
              <a:gd name="connsiteY1" fmla="*/ 240494 h 3473996"/>
              <a:gd name="connsiteX2" fmla="*/ 1772320 w 3180498"/>
              <a:gd name="connsiteY2" fmla="*/ 3473996 h 3473996"/>
              <a:gd name="connsiteX3" fmla="*/ 0 w 3180498"/>
              <a:gd name="connsiteY3" fmla="*/ 3301364 h 3473996"/>
              <a:gd name="connsiteX4" fmla="*/ 740384 w 3180498"/>
              <a:gd name="connsiteY4" fmla="*/ 0 h 3473996"/>
              <a:gd name="connsiteX0" fmla="*/ 736813 w 3180498"/>
              <a:gd name="connsiteY0" fmla="*/ 0 h 3472657"/>
              <a:gd name="connsiteX1" fmla="*/ 3180498 w 3180498"/>
              <a:gd name="connsiteY1" fmla="*/ 239155 h 3472657"/>
              <a:gd name="connsiteX2" fmla="*/ 1772320 w 3180498"/>
              <a:gd name="connsiteY2" fmla="*/ 3472657 h 3472657"/>
              <a:gd name="connsiteX3" fmla="*/ 0 w 3180498"/>
              <a:gd name="connsiteY3" fmla="*/ 3300025 h 3472657"/>
              <a:gd name="connsiteX4" fmla="*/ 736813 w 3180498"/>
              <a:gd name="connsiteY4" fmla="*/ 0 h 3472657"/>
              <a:gd name="connsiteX0" fmla="*/ 736813 w 3187641"/>
              <a:gd name="connsiteY0" fmla="*/ 0 h 3472657"/>
              <a:gd name="connsiteX1" fmla="*/ 3187641 w 3187641"/>
              <a:gd name="connsiteY1" fmla="*/ 236478 h 3472657"/>
              <a:gd name="connsiteX2" fmla="*/ 1772320 w 3187641"/>
              <a:gd name="connsiteY2" fmla="*/ 3472657 h 3472657"/>
              <a:gd name="connsiteX3" fmla="*/ 0 w 3187641"/>
              <a:gd name="connsiteY3" fmla="*/ 3300025 h 3472657"/>
              <a:gd name="connsiteX4" fmla="*/ 736813 w 3187641"/>
              <a:gd name="connsiteY4" fmla="*/ 0 h 3472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87641" h="3472657">
                <a:moveTo>
                  <a:pt x="736813" y="0"/>
                </a:moveTo>
                <a:lnTo>
                  <a:pt x="3187641" y="236478"/>
                </a:lnTo>
                <a:lnTo>
                  <a:pt x="1772320" y="3472657"/>
                </a:lnTo>
                <a:lnTo>
                  <a:pt x="0" y="3300025"/>
                </a:lnTo>
                <a:lnTo>
                  <a:pt x="736813" y="0"/>
                </a:lnTo>
                <a:close/>
              </a:path>
            </a:pathLst>
          </a:custGeom>
          <a:gradFill flip="none" rotWithShape="1">
            <a:gsLst>
              <a:gs pos="98000">
                <a:srgbClr val="053264"/>
              </a:gs>
              <a:gs pos="51000">
                <a:srgbClr val="027FB5"/>
              </a:gs>
              <a:gs pos="0">
                <a:srgbClr val="00B9F2"/>
              </a:gs>
            </a:gsLst>
            <a:path path="circle">
              <a:fillToRect l="50000" t="50000" r="50000" b="50000"/>
            </a:path>
            <a:tileRect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3" name="Parallelogram 10"/>
          <p:cNvSpPr/>
          <p:nvPr/>
        </p:nvSpPr>
        <p:spPr bwMode="auto">
          <a:xfrm rot="5400000" flipV="1">
            <a:off x="5295901" y="-38098"/>
            <a:ext cx="1600198" cy="12191999"/>
          </a:xfrm>
          <a:custGeom>
            <a:avLst/>
            <a:gdLst>
              <a:gd name="connsiteX0" fmla="*/ 0 w 2777078"/>
              <a:gd name="connsiteY0" fmla="*/ 0 h 12191999"/>
              <a:gd name="connsiteX1" fmla="*/ 2777078 w 2777078"/>
              <a:gd name="connsiteY1" fmla="*/ 0 h 12191999"/>
              <a:gd name="connsiteX2" fmla="*/ 2777078 w 2777078"/>
              <a:gd name="connsiteY2" fmla="*/ 12191999 h 12191999"/>
              <a:gd name="connsiteX3" fmla="*/ 0 w 2777078"/>
              <a:gd name="connsiteY3" fmla="*/ 12191999 h 12191999"/>
              <a:gd name="connsiteX4" fmla="*/ 0 w 2777078"/>
              <a:gd name="connsiteY4" fmla="*/ 0 h 12191999"/>
              <a:gd name="connsiteX0" fmla="*/ 1085273 w 2777078"/>
              <a:gd name="connsiteY0" fmla="*/ 1 h 12191999"/>
              <a:gd name="connsiteX1" fmla="*/ 2777078 w 2777078"/>
              <a:gd name="connsiteY1" fmla="*/ 0 h 12191999"/>
              <a:gd name="connsiteX2" fmla="*/ 2777078 w 2777078"/>
              <a:gd name="connsiteY2" fmla="*/ 12191999 h 12191999"/>
              <a:gd name="connsiteX3" fmla="*/ 0 w 2777078"/>
              <a:gd name="connsiteY3" fmla="*/ 12191999 h 12191999"/>
              <a:gd name="connsiteX4" fmla="*/ 1085273 w 2777078"/>
              <a:gd name="connsiteY4" fmla="*/ 1 h 12191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77078" h="12191999">
                <a:moveTo>
                  <a:pt x="1085273" y="1"/>
                </a:moveTo>
                <a:lnTo>
                  <a:pt x="2777078" y="0"/>
                </a:lnTo>
                <a:lnTo>
                  <a:pt x="2777078" y="12191999"/>
                </a:lnTo>
                <a:lnTo>
                  <a:pt x="0" y="12191999"/>
                </a:lnTo>
                <a:lnTo>
                  <a:pt x="1085273" y="1"/>
                </a:lnTo>
                <a:close/>
              </a:path>
            </a:pathLst>
          </a:custGeom>
          <a:gradFill flip="none" rotWithShape="1">
            <a:gsLst>
              <a:gs pos="100000">
                <a:srgbClr val="00B9F2"/>
              </a:gs>
              <a:gs pos="10000">
                <a:srgbClr val="053264"/>
              </a:gs>
            </a:gsLst>
            <a:lin ang="3780000" scaled="0"/>
            <a:tileRect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59008" y="2489995"/>
            <a:ext cx="6073985" cy="1878011"/>
          </a:xfrm>
          <a:prstGeom prst="rect">
            <a:avLst/>
          </a:prstGeom>
        </p:spPr>
      </p:pic>
      <p:sp>
        <p:nvSpPr>
          <p:cNvPr id="12" name="Parallelogram 10"/>
          <p:cNvSpPr/>
          <p:nvPr userDrawn="1"/>
        </p:nvSpPr>
        <p:spPr bwMode="auto">
          <a:xfrm rot="5400000" flipH="1">
            <a:off x="5320618" y="-642728"/>
            <a:ext cx="1555939" cy="12227867"/>
          </a:xfrm>
          <a:custGeom>
            <a:avLst/>
            <a:gdLst>
              <a:gd name="connsiteX0" fmla="*/ 0 w 2777078"/>
              <a:gd name="connsiteY0" fmla="*/ 0 h 12191999"/>
              <a:gd name="connsiteX1" fmla="*/ 2777078 w 2777078"/>
              <a:gd name="connsiteY1" fmla="*/ 0 h 12191999"/>
              <a:gd name="connsiteX2" fmla="*/ 2777078 w 2777078"/>
              <a:gd name="connsiteY2" fmla="*/ 12191999 h 12191999"/>
              <a:gd name="connsiteX3" fmla="*/ 0 w 2777078"/>
              <a:gd name="connsiteY3" fmla="*/ 12191999 h 12191999"/>
              <a:gd name="connsiteX4" fmla="*/ 0 w 2777078"/>
              <a:gd name="connsiteY4" fmla="*/ 0 h 12191999"/>
              <a:gd name="connsiteX0" fmla="*/ 1085273 w 2777078"/>
              <a:gd name="connsiteY0" fmla="*/ 1 h 12191999"/>
              <a:gd name="connsiteX1" fmla="*/ 2777078 w 2777078"/>
              <a:gd name="connsiteY1" fmla="*/ 0 h 12191999"/>
              <a:gd name="connsiteX2" fmla="*/ 2777078 w 2777078"/>
              <a:gd name="connsiteY2" fmla="*/ 12191999 h 12191999"/>
              <a:gd name="connsiteX3" fmla="*/ 0 w 2777078"/>
              <a:gd name="connsiteY3" fmla="*/ 12191999 h 12191999"/>
              <a:gd name="connsiteX4" fmla="*/ 1085273 w 2777078"/>
              <a:gd name="connsiteY4" fmla="*/ 1 h 12191999"/>
              <a:gd name="connsiteX0" fmla="*/ 1085273 w 2777078"/>
              <a:gd name="connsiteY0" fmla="*/ 35863 h 12227861"/>
              <a:gd name="connsiteX1" fmla="*/ 2358932 w 2777078"/>
              <a:gd name="connsiteY1" fmla="*/ 0 h 12227861"/>
              <a:gd name="connsiteX2" fmla="*/ 2777078 w 2777078"/>
              <a:gd name="connsiteY2" fmla="*/ 12227861 h 12227861"/>
              <a:gd name="connsiteX3" fmla="*/ 0 w 2777078"/>
              <a:gd name="connsiteY3" fmla="*/ 12227861 h 12227861"/>
              <a:gd name="connsiteX4" fmla="*/ 1085273 w 2777078"/>
              <a:gd name="connsiteY4" fmla="*/ 35863 h 12227861"/>
              <a:gd name="connsiteX0" fmla="*/ 273578 w 1965383"/>
              <a:gd name="connsiteY0" fmla="*/ 35863 h 12245793"/>
              <a:gd name="connsiteX1" fmla="*/ 1547237 w 1965383"/>
              <a:gd name="connsiteY1" fmla="*/ 0 h 12245793"/>
              <a:gd name="connsiteX2" fmla="*/ 1965383 w 1965383"/>
              <a:gd name="connsiteY2" fmla="*/ 12227861 h 12245793"/>
              <a:gd name="connsiteX3" fmla="*/ 0 w 1965383"/>
              <a:gd name="connsiteY3" fmla="*/ 12245793 h 12245793"/>
              <a:gd name="connsiteX4" fmla="*/ 273578 w 1965383"/>
              <a:gd name="connsiteY4" fmla="*/ 35863 h 12245793"/>
              <a:gd name="connsiteX0" fmla="*/ 0 w 2257531"/>
              <a:gd name="connsiteY0" fmla="*/ 17934 h 12245793"/>
              <a:gd name="connsiteX1" fmla="*/ 1839385 w 2257531"/>
              <a:gd name="connsiteY1" fmla="*/ 0 h 12245793"/>
              <a:gd name="connsiteX2" fmla="*/ 2257531 w 2257531"/>
              <a:gd name="connsiteY2" fmla="*/ 12227861 h 12245793"/>
              <a:gd name="connsiteX3" fmla="*/ 292148 w 2257531"/>
              <a:gd name="connsiteY3" fmla="*/ 12245793 h 12245793"/>
              <a:gd name="connsiteX4" fmla="*/ 0 w 2257531"/>
              <a:gd name="connsiteY4" fmla="*/ 17934 h 12245793"/>
              <a:gd name="connsiteX0" fmla="*/ 0 w 2257531"/>
              <a:gd name="connsiteY0" fmla="*/ 17934 h 12245793"/>
              <a:gd name="connsiteX1" fmla="*/ 1445837 w 2257531"/>
              <a:gd name="connsiteY1" fmla="*/ 0 h 12245793"/>
              <a:gd name="connsiteX2" fmla="*/ 2257531 w 2257531"/>
              <a:gd name="connsiteY2" fmla="*/ 12227861 h 12245793"/>
              <a:gd name="connsiteX3" fmla="*/ 292148 w 2257531"/>
              <a:gd name="connsiteY3" fmla="*/ 12245793 h 12245793"/>
              <a:gd name="connsiteX4" fmla="*/ 0 w 2257531"/>
              <a:gd name="connsiteY4" fmla="*/ 17934 h 12245793"/>
              <a:gd name="connsiteX0" fmla="*/ 0 w 2134547"/>
              <a:gd name="connsiteY0" fmla="*/ 17934 h 12245793"/>
              <a:gd name="connsiteX1" fmla="*/ 1445837 w 2134547"/>
              <a:gd name="connsiteY1" fmla="*/ 0 h 12245793"/>
              <a:gd name="connsiteX2" fmla="*/ 2134547 w 2134547"/>
              <a:gd name="connsiteY2" fmla="*/ 12209931 h 12245793"/>
              <a:gd name="connsiteX3" fmla="*/ 292148 w 2134547"/>
              <a:gd name="connsiteY3" fmla="*/ 12245793 h 12245793"/>
              <a:gd name="connsiteX4" fmla="*/ 0 w 2134547"/>
              <a:gd name="connsiteY4" fmla="*/ 17934 h 12245793"/>
              <a:gd name="connsiteX0" fmla="*/ 0 w 2134547"/>
              <a:gd name="connsiteY0" fmla="*/ 17934 h 12227867"/>
              <a:gd name="connsiteX1" fmla="*/ 1445837 w 2134547"/>
              <a:gd name="connsiteY1" fmla="*/ 0 h 12227867"/>
              <a:gd name="connsiteX2" fmla="*/ 2134547 w 2134547"/>
              <a:gd name="connsiteY2" fmla="*/ 12209931 h 12227867"/>
              <a:gd name="connsiteX3" fmla="*/ 242953 w 2134547"/>
              <a:gd name="connsiteY3" fmla="*/ 12227867 h 12227867"/>
              <a:gd name="connsiteX4" fmla="*/ 0 w 2134547"/>
              <a:gd name="connsiteY4" fmla="*/ 17934 h 12227867"/>
              <a:gd name="connsiteX0" fmla="*/ 0 w 2134546"/>
              <a:gd name="connsiteY0" fmla="*/ 17934 h 12227867"/>
              <a:gd name="connsiteX1" fmla="*/ 1445837 w 2134546"/>
              <a:gd name="connsiteY1" fmla="*/ 0 h 12227867"/>
              <a:gd name="connsiteX2" fmla="*/ 2134546 w 2134546"/>
              <a:gd name="connsiteY2" fmla="*/ 12222126 h 12227867"/>
              <a:gd name="connsiteX3" fmla="*/ 242953 w 2134546"/>
              <a:gd name="connsiteY3" fmla="*/ 12227867 h 12227867"/>
              <a:gd name="connsiteX4" fmla="*/ 0 w 2134546"/>
              <a:gd name="connsiteY4" fmla="*/ 17934 h 12227867"/>
              <a:gd name="connsiteX0" fmla="*/ 0 w 2134546"/>
              <a:gd name="connsiteY0" fmla="*/ 17934 h 12227867"/>
              <a:gd name="connsiteX1" fmla="*/ 1445837 w 2134546"/>
              <a:gd name="connsiteY1" fmla="*/ 0 h 12227867"/>
              <a:gd name="connsiteX2" fmla="*/ 2134546 w 2134546"/>
              <a:gd name="connsiteY2" fmla="*/ 12222126 h 12227867"/>
              <a:gd name="connsiteX3" fmla="*/ 234590 w 2134546"/>
              <a:gd name="connsiteY3" fmla="*/ 12227867 h 12227867"/>
              <a:gd name="connsiteX4" fmla="*/ 0 w 2134546"/>
              <a:gd name="connsiteY4" fmla="*/ 17934 h 122278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34546" h="12227867">
                <a:moveTo>
                  <a:pt x="0" y="17934"/>
                </a:moveTo>
                <a:lnTo>
                  <a:pt x="1445837" y="0"/>
                </a:lnTo>
                <a:lnTo>
                  <a:pt x="2134546" y="12222126"/>
                </a:lnTo>
                <a:lnTo>
                  <a:pt x="234590" y="12227867"/>
                </a:lnTo>
                <a:lnTo>
                  <a:pt x="0" y="17934"/>
                </a:lnTo>
                <a:close/>
              </a:path>
            </a:pathLst>
          </a:custGeom>
          <a:solidFill>
            <a:srgbClr val="0A1446">
              <a:alpha val="62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16" name="Parallelogram 10"/>
          <p:cNvSpPr/>
          <p:nvPr userDrawn="1"/>
        </p:nvSpPr>
        <p:spPr bwMode="auto">
          <a:xfrm rot="5400000" flipH="1">
            <a:off x="4922486" y="-4888259"/>
            <a:ext cx="2364960" cy="12209928"/>
          </a:xfrm>
          <a:custGeom>
            <a:avLst/>
            <a:gdLst>
              <a:gd name="connsiteX0" fmla="*/ 0 w 2777078"/>
              <a:gd name="connsiteY0" fmla="*/ 0 h 12191999"/>
              <a:gd name="connsiteX1" fmla="*/ 2777078 w 2777078"/>
              <a:gd name="connsiteY1" fmla="*/ 0 h 12191999"/>
              <a:gd name="connsiteX2" fmla="*/ 2777078 w 2777078"/>
              <a:gd name="connsiteY2" fmla="*/ 12191999 h 12191999"/>
              <a:gd name="connsiteX3" fmla="*/ 0 w 2777078"/>
              <a:gd name="connsiteY3" fmla="*/ 12191999 h 12191999"/>
              <a:gd name="connsiteX4" fmla="*/ 0 w 2777078"/>
              <a:gd name="connsiteY4" fmla="*/ 0 h 12191999"/>
              <a:gd name="connsiteX0" fmla="*/ 1085273 w 2777078"/>
              <a:gd name="connsiteY0" fmla="*/ 1 h 12191999"/>
              <a:gd name="connsiteX1" fmla="*/ 2777078 w 2777078"/>
              <a:gd name="connsiteY1" fmla="*/ 0 h 12191999"/>
              <a:gd name="connsiteX2" fmla="*/ 2777078 w 2777078"/>
              <a:gd name="connsiteY2" fmla="*/ 12191999 h 12191999"/>
              <a:gd name="connsiteX3" fmla="*/ 0 w 2777078"/>
              <a:gd name="connsiteY3" fmla="*/ 12191999 h 12191999"/>
              <a:gd name="connsiteX4" fmla="*/ 1085273 w 2777078"/>
              <a:gd name="connsiteY4" fmla="*/ 1 h 12191999"/>
              <a:gd name="connsiteX0" fmla="*/ 1085273 w 3244418"/>
              <a:gd name="connsiteY0" fmla="*/ 1 h 12191999"/>
              <a:gd name="connsiteX1" fmla="*/ 2777078 w 3244418"/>
              <a:gd name="connsiteY1" fmla="*/ 0 h 12191999"/>
              <a:gd name="connsiteX2" fmla="*/ 3244417 w 3244418"/>
              <a:gd name="connsiteY2" fmla="*/ 12191999 h 12191999"/>
              <a:gd name="connsiteX3" fmla="*/ 0 w 3244418"/>
              <a:gd name="connsiteY3" fmla="*/ 12191999 h 12191999"/>
              <a:gd name="connsiteX4" fmla="*/ 1085273 w 3244418"/>
              <a:gd name="connsiteY4" fmla="*/ 1 h 12191999"/>
              <a:gd name="connsiteX0" fmla="*/ 1085273 w 3244417"/>
              <a:gd name="connsiteY0" fmla="*/ 17930 h 12209928"/>
              <a:gd name="connsiteX1" fmla="*/ 2309739 w 3244417"/>
              <a:gd name="connsiteY1" fmla="*/ 0 h 12209928"/>
              <a:gd name="connsiteX2" fmla="*/ 3244417 w 3244417"/>
              <a:gd name="connsiteY2" fmla="*/ 12209928 h 12209928"/>
              <a:gd name="connsiteX3" fmla="*/ 0 w 3244417"/>
              <a:gd name="connsiteY3" fmla="*/ 12209928 h 12209928"/>
              <a:gd name="connsiteX4" fmla="*/ 1085273 w 3244417"/>
              <a:gd name="connsiteY4" fmla="*/ 17930 h 12209928"/>
              <a:gd name="connsiteX0" fmla="*/ 1085273 w 3244417"/>
              <a:gd name="connsiteY0" fmla="*/ 17930 h 12209928"/>
              <a:gd name="connsiteX1" fmla="*/ 2186755 w 3244417"/>
              <a:gd name="connsiteY1" fmla="*/ 0 h 12209928"/>
              <a:gd name="connsiteX2" fmla="*/ 3244417 w 3244417"/>
              <a:gd name="connsiteY2" fmla="*/ 12209928 h 12209928"/>
              <a:gd name="connsiteX3" fmla="*/ 0 w 3244417"/>
              <a:gd name="connsiteY3" fmla="*/ 12209928 h 12209928"/>
              <a:gd name="connsiteX4" fmla="*/ 1085273 w 3244417"/>
              <a:gd name="connsiteY4" fmla="*/ 17930 h 12209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44417" h="12209928">
                <a:moveTo>
                  <a:pt x="1085273" y="17930"/>
                </a:moveTo>
                <a:lnTo>
                  <a:pt x="2186755" y="0"/>
                </a:lnTo>
                <a:lnTo>
                  <a:pt x="3244417" y="12209928"/>
                </a:lnTo>
                <a:lnTo>
                  <a:pt x="0" y="12209928"/>
                </a:lnTo>
                <a:lnTo>
                  <a:pt x="1085273" y="17930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13" name="Parallelogram 10"/>
          <p:cNvSpPr/>
          <p:nvPr userDrawn="1"/>
        </p:nvSpPr>
        <p:spPr bwMode="auto">
          <a:xfrm rot="5400000" flipH="1">
            <a:off x="5083850" y="-5083848"/>
            <a:ext cx="2024302" cy="12191999"/>
          </a:xfrm>
          <a:custGeom>
            <a:avLst/>
            <a:gdLst>
              <a:gd name="connsiteX0" fmla="*/ 0 w 2777078"/>
              <a:gd name="connsiteY0" fmla="*/ 0 h 12191999"/>
              <a:gd name="connsiteX1" fmla="*/ 2777078 w 2777078"/>
              <a:gd name="connsiteY1" fmla="*/ 0 h 12191999"/>
              <a:gd name="connsiteX2" fmla="*/ 2777078 w 2777078"/>
              <a:gd name="connsiteY2" fmla="*/ 12191999 h 12191999"/>
              <a:gd name="connsiteX3" fmla="*/ 0 w 2777078"/>
              <a:gd name="connsiteY3" fmla="*/ 12191999 h 12191999"/>
              <a:gd name="connsiteX4" fmla="*/ 0 w 2777078"/>
              <a:gd name="connsiteY4" fmla="*/ 0 h 12191999"/>
              <a:gd name="connsiteX0" fmla="*/ 1085273 w 2777078"/>
              <a:gd name="connsiteY0" fmla="*/ 1 h 12191999"/>
              <a:gd name="connsiteX1" fmla="*/ 2777078 w 2777078"/>
              <a:gd name="connsiteY1" fmla="*/ 0 h 12191999"/>
              <a:gd name="connsiteX2" fmla="*/ 2777078 w 2777078"/>
              <a:gd name="connsiteY2" fmla="*/ 12191999 h 12191999"/>
              <a:gd name="connsiteX3" fmla="*/ 0 w 2777078"/>
              <a:gd name="connsiteY3" fmla="*/ 12191999 h 12191999"/>
              <a:gd name="connsiteX4" fmla="*/ 1085273 w 2777078"/>
              <a:gd name="connsiteY4" fmla="*/ 1 h 12191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77078" h="12191999">
                <a:moveTo>
                  <a:pt x="1085273" y="1"/>
                </a:moveTo>
                <a:lnTo>
                  <a:pt x="2777078" y="0"/>
                </a:lnTo>
                <a:lnTo>
                  <a:pt x="2777078" y="12191999"/>
                </a:lnTo>
                <a:lnTo>
                  <a:pt x="0" y="12191999"/>
                </a:lnTo>
                <a:lnTo>
                  <a:pt x="1085273" y="1"/>
                </a:lnTo>
                <a:close/>
              </a:path>
            </a:pathLst>
          </a:custGeom>
          <a:solidFill>
            <a:srgbClr val="0A1446">
              <a:alpha val="62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19" name="Parallelogram 10"/>
          <p:cNvSpPr/>
          <p:nvPr userDrawn="1"/>
        </p:nvSpPr>
        <p:spPr bwMode="auto">
          <a:xfrm rot="16200000">
            <a:off x="4904554" y="-454481"/>
            <a:ext cx="2364960" cy="12209928"/>
          </a:xfrm>
          <a:custGeom>
            <a:avLst/>
            <a:gdLst>
              <a:gd name="connsiteX0" fmla="*/ 0 w 2777078"/>
              <a:gd name="connsiteY0" fmla="*/ 0 h 12191999"/>
              <a:gd name="connsiteX1" fmla="*/ 2777078 w 2777078"/>
              <a:gd name="connsiteY1" fmla="*/ 0 h 12191999"/>
              <a:gd name="connsiteX2" fmla="*/ 2777078 w 2777078"/>
              <a:gd name="connsiteY2" fmla="*/ 12191999 h 12191999"/>
              <a:gd name="connsiteX3" fmla="*/ 0 w 2777078"/>
              <a:gd name="connsiteY3" fmla="*/ 12191999 h 12191999"/>
              <a:gd name="connsiteX4" fmla="*/ 0 w 2777078"/>
              <a:gd name="connsiteY4" fmla="*/ 0 h 12191999"/>
              <a:gd name="connsiteX0" fmla="*/ 1085273 w 2777078"/>
              <a:gd name="connsiteY0" fmla="*/ 1 h 12191999"/>
              <a:gd name="connsiteX1" fmla="*/ 2777078 w 2777078"/>
              <a:gd name="connsiteY1" fmla="*/ 0 h 12191999"/>
              <a:gd name="connsiteX2" fmla="*/ 2777078 w 2777078"/>
              <a:gd name="connsiteY2" fmla="*/ 12191999 h 12191999"/>
              <a:gd name="connsiteX3" fmla="*/ 0 w 2777078"/>
              <a:gd name="connsiteY3" fmla="*/ 12191999 h 12191999"/>
              <a:gd name="connsiteX4" fmla="*/ 1085273 w 2777078"/>
              <a:gd name="connsiteY4" fmla="*/ 1 h 12191999"/>
              <a:gd name="connsiteX0" fmla="*/ 1085273 w 3244418"/>
              <a:gd name="connsiteY0" fmla="*/ 1 h 12191999"/>
              <a:gd name="connsiteX1" fmla="*/ 2777078 w 3244418"/>
              <a:gd name="connsiteY1" fmla="*/ 0 h 12191999"/>
              <a:gd name="connsiteX2" fmla="*/ 3244417 w 3244418"/>
              <a:gd name="connsiteY2" fmla="*/ 12191999 h 12191999"/>
              <a:gd name="connsiteX3" fmla="*/ 0 w 3244418"/>
              <a:gd name="connsiteY3" fmla="*/ 12191999 h 12191999"/>
              <a:gd name="connsiteX4" fmla="*/ 1085273 w 3244418"/>
              <a:gd name="connsiteY4" fmla="*/ 1 h 12191999"/>
              <a:gd name="connsiteX0" fmla="*/ 1085273 w 3244417"/>
              <a:gd name="connsiteY0" fmla="*/ 17930 h 12209928"/>
              <a:gd name="connsiteX1" fmla="*/ 2309739 w 3244417"/>
              <a:gd name="connsiteY1" fmla="*/ 0 h 12209928"/>
              <a:gd name="connsiteX2" fmla="*/ 3244417 w 3244417"/>
              <a:gd name="connsiteY2" fmla="*/ 12209928 h 12209928"/>
              <a:gd name="connsiteX3" fmla="*/ 0 w 3244417"/>
              <a:gd name="connsiteY3" fmla="*/ 12209928 h 12209928"/>
              <a:gd name="connsiteX4" fmla="*/ 1085273 w 3244417"/>
              <a:gd name="connsiteY4" fmla="*/ 17930 h 12209928"/>
              <a:gd name="connsiteX0" fmla="*/ 1085273 w 3244417"/>
              <a:gd name="connsiteY0" fmla="*/ 17930 h 12209928"/>
              <a:gd name="connsiteX1" fmla="*/ 2186755 w 3244417"/>
              <a:gd name="connsiteY1" fmla="*/ 0 h 12209928"/>
              <a:gd name="connsiteX2" fmla="*/ 3244417 w 3244417"/>
              <a:gd name="connsiteY2" fmla="*/ 12209928 h 12209928"/>
              <a:gd name="connsiteX3" fmla="*/ 0 w 3244417"/>
              <a:gd name="connsiteY3" fmla="*/ 12209928 h 12209928"/>
              <a:gd name="connsiteX4" fmla="*/ 1085273 w 3244417"/>
              <a:gd name="connsiteY4" fmla="*/ 17930 h 12209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44417" h="12209928">
                <a:moveTo>
                  <a:pt x="1085273" y="17930"/>
                </a:moveTo>
                <a:lnTo>
                  <a:pt x="2186755" y="0"/>
                </a:lnTo>
                <a:lnTo>
                  <a:pt x="3244417" y="12209928"/>
                </a:lnTo>
                <a:lnTo>
                  <a:pt x="0" y="12209928"/>
                </a:lnTo>
                <a:lnTo>
                  <a:pt x="1085273" y="17930"/>
                </a:lnTo>
                <a:close/>
              </a:path>
            </a:pathLst>
          </a:custGeom>
          <a:solidFill>
            <a:schemeClr val="accent4">
              <a:alpha val="34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10" name="Parallelogram 10"/>
          <p:cNvSpPr/>
          <p:nvPr userDrawn="1"/>
        </p:nvSpPr>
        <p:spPr bwMode="auto">
          <a:xfrm rot="5400000" flipV="1">
            <a:off x="5083849" y="-268081"/>
            <a:ext cx="2024302" cy="12227861"/>
          </a:xfrm>
          <a:custGeom>
            <a:avLst/>
            <a:gdLst>
              <a:gd name="connsiteX0" fmla="*/ 0 w 2777078"/>
              <a:gd name="connsiteY0" fmla="*/ 0 h 12191999"/>
              <a:gd name="connsiteX1" fmla="*/ 2777078 w 2777078"/>
              <a:gd name="connsiteY1" fmla="*/ 0 h 12191999"/>
              <a:gd name="connsiteX2" fmla="*/ 2777078 w 2777078"/>
              <a:gd name="connsiteY2" fmla="*/ 12191999 h 12191999"/>
              <a:gd name="connsiteX3" fmla="*/ 0 w 2777078"/>
              <a:gd name="connsiteY3" fmla="*/ 12191999 h 12191999"/>
              <a:gd name="connsiteX4" fmla="*/ 0 w 2777078"/>
              <a:gd name="connsiteY4" fmla="*/ 0 h 12191999"/>
              <a:gd name="connsiteX0" fmla="*/ 1085273 w 2777078"/>
              <a:gd name="connsiteY0" fmla="*/ 1 h 12191999"/>
              <a:gd name="connsiteX1" fmla="*/ 2777078 w 2777078"/>
              <a:gd name="connsiteY1" fmla="*/ 0 h 12191999"/>
              <a:gd name="connsiteX2" fmla="*/ 2777078 w 2777078"/>
              <a:gd name="connsiteY2" fmla="*/ 12191999 h 12191999"/>
              <a:gd name="connsiteX3" fmla="*/ 0 w 2777078"/>
              <a:gd name="connsiteY3" fmla="*/ 12191999 h 12191999"/>
              <a:gd name="connsiteX4" fmla="*/ 1085273 w 2777078"/>
              <a:gd name="connsiteY4" fmla="*/ 1 h 12191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77078" h="12191999">
                <a:moveTo>
                  <a:pt x="1085273" y="1"/>
                </a:moveTo>
                <a:lnTo>
                  <a:pt x="2777078" y="0"/>
                </a:lnTo>
                <a:lnTo>
                  <a:pt x="2777078" y="12191999"/>
                </a:lnTo>
                <a:lnTo>
                  <a:pt x="0" y="12191999"/>
                </a:lnTo>
                <a:lnTo>
                  <a:pt x="1085273" y="1"/>
                </a:lnTo>
                <a:close/>
              </a:path>
            </a:pathLst>
          </a:custGeom>
          <a:solidFill>
            <a:srgbClr val="0A1446">
              <a:alpha val="62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50544250"/>
      </p:ext>
    </p:extLst>
  </p:cSld>
  <p:clrMapOvr>
    <a:masterClrMapping/>
  </p:clrMapOvr>
  <p:transition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ection brea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bg2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557281"/>
            <a:ext cx="6640285" cy="3300719"/>
          </a:xfrm>
          <a:gradFill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60000"/>
                </a:schemeClr>
              </a:gs>
            </a:gsLst>
            <a:lin ang="10800000" scaled="1"/>
          </a:gradFill>
        </p:spPr>
        <p:txBody>
          <a:bodyPr>
            <a:noAutofit/>
          </a:bodyPr>
          <a:lstStyle>
            <a:lvl1pPr marL="548640" indent="0">
              <a:lnSpc>
                <a:spcPct val="200000"/>
              </a:lnSpc>
              <a:buNone/>
              <a:defRPr/>
            </a:lvl1pPr>
          </a:lstStyle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6640285" cy="3535509"/>
          </a:xfrm>
          <a:gradFill flip="none" rotWithShape="1"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70000"/>
                </a:schemeClr>
              </a:gs>
            </a:gsLst>
            <a:lin ang="10800000" scaled="1"/>
            <a:tileRect/>
          </a:gradFill>
        </p:spPr>
        <p:txBody>
          <a:bodyPr anchor="b" anchorCtr="0">
            <a:noAutofit/>
          </a:bodyPr>
          <a:lstStyle>
            <a:lvl1pPr marL="548640">
              <a:spcAft>
                <a:spcPts val="1200"/>
              </a:spcAft>
              <a:defRPr sz="6400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293045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Chart Table 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071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7062BF5C-3876-4161-B4FF-14CA94D32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6160" cy="3384550"/>
          </a:xfrm>
        </p:spPr>
        <p:txBody>
          <a:bodyPr wrap="square" anchor="b" anchorCtr="0"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17C5C60-EC4D-410B-9997-0B73289605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822156" y="4143453"/>
            <a:ext cx="734257" cy="760506"/>
            <a:chOff x="5243759" y="1363788"/>
            <a:chExt cx="734257" cy="760506"/>
          </a:xfrm>
        </p:grpSpPr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0573155C-3428-4F4F-AE66-A519D777EAAE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1853496C-159E-4D47-94B5-0835FB6511B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 8">
              <a:extLst>
                <a:ext uri="{FF2B5EF4-FFF2-40B4-BE49-F238E27FC236}">
                  <a16:creationId xmlns:a16="http://schemas.microsoft.com/office/drawing/2014/main" id="{CE93E330-715B-44E8-84D9-CE166D428DAB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2" name="Oval 11">
            <a:extLst>
              <a:ext uri="{FF2B5EF4-FFF2-40B4-BE49-F238E27FC236}">
                <a16:creationId xmlns:a16="http://schemas.microsoft.com/office/drawing/2014/main" id="{80A2FA6F-99B7-4984-A80C-570644889F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668780" y="50590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439C8C03-81B3-4DE8-B96A-78258E4467C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50863" y="4097338"/>
            <a:ext cx="3565524" cy="2351087"/>
          </a:xfrm>
        </p:spPr>
        <p:txBody>
          <a:bodyPr>
            <a:noAutofit/>
          </a:bodyPr>
          <a:lstStyle>
            <a:lvl1pPr>
              <a:buNone/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C1FBB56D-C8B1-4ED9-A5DB-72BA636DADF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535809" y="656633"/>
            <a:ext cx="5132388" cy="5132388"/>
          </a:xfrm>
          <a:custGeom>
            <a:avLst/>
            <a:gdLst>
              <a:gd name="connsiteX0" fmla="*/ 2566194 w 5132388"/>
              <a:gd name="connsiteY0" fmla="*/ 0 h 5132388"/>
              <a:gd name="connsiteX1" fmla="*/ 5132388 w 5132388"/>
              <a:gd name="connsiteY1" fmla="*/ 2566194 h 5132388"/>
              <a:gd name="connsiteX2" fmla="*/ 2566194 w 5132388"/>
              <a:gd name="connsiteY2" fmla="*/ 5132388 h 5132388"/>
              <a:gd name="connsiteX3" fmla="*/ 0 w 5132388"/>
              <a:gd name="connsiteY3" fmla="*/ 2566194 h 5132388"/>
              <a:gd name="connsiteX4" fmla="*/ 2566194 w 5132388"/>
              <a:gd name="connsiteY4" fmla="*/ 0 h 5132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32388" h="5132388">
                <a:moveTo>
                  <a:pt x="2566194" y="0"/>
                </a:moveTo>
                <a:cubicBezTo>
                  <a:pt x="3983464" y="0"/>
                  <a:pt x="5132388" y="1148924"/>
                  <a:pt x="5132388" y="2566194"/>
                </a:cubicBezTo>
                <a:cubicBezTo>
                  <a:pt x="5132388" y="3983464"/>
                  <a:pt x="3983464" y="5132388"/>
                  <a:pt x="2566194" y="5132388"/>
                </a:cubicBezTo>
                <a:cubicBezTo>
                  <a:pt x="1148924" y="5132388"/>
                  <a:pt x="0" y="3983464"/>
                  <a:pt x="0" y="2566194"/>
                </a:cubicBezTo>
                <a:cubicBezTo>
                  <a:pt x="0" y="1148924"/>
                  <a:pt x="1148924" y="0"/>
                  <a:pt x="2566194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087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E38C6F9E-A74F-4F54-9409-B6B93DF8CE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100000">
                <a:schemeClr val="bg2">
                  <a:alpha val="60000"/>
                </a:schemeClr>
              </a:gs>
              <a:gs pos="40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6F0F71C5-78A4-4793-9BD4-3DF0EE3E3E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0288775" y="7626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0" name="Title 5">
            <a:extLst>
              <a:ext uri="{FF2B5EF4-FFF2-40B4-BE49-F238E27FC236}">
                <a16:creationId xmlns:a16="http://schemas.microsoft.com/office/drawing/2014/main" id="{36F60F77-4CC9-4F86-B70A-85012C6588A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48640" y="548640"/>
            <a:ext cx="8281987" cy="1253041"/>
          </a:xfrm>
        </p:spPr>
        <p:txBody>
          <a:bodyPr>
            <a:noAutofit/>
          </a:bodyPr>
          <a:lstStyle/>
          <a:p>
            <a:r>
              <a:rPr lang="en-US"/>
              <a:t>Team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E6093F87-C1F6-4FAB-B891-6F7D7FC20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800565" y="4518946"/>
            <a:ext cx="1980001" cy="1363916"/>
            <a:chOff x="4879602" y="3781429"/>
            <a:chExt cx="1980001" cy="1363916"/>
          </a:xfrm>
        </p:grpSpPr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E1A4FD5C-1E5B-46D1-BA9D-99928D19AF04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B7DF0ED5-A971-408F-A055-C7E5D7A623C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AA81F353-4C5B-4A37-9846-2C1E2D0FC25F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42B74EA3-11CE-4D3F-99AD-162563447653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56" name="Picture Placeholder 55">
            <a:extLst>
              <a:ext uri="{FF2B5EF4-FFF2-40B4-BE49-F238E27FC236}">
                <a16:creationId xmlns:a16="http://schemas.microsoft.com/office/drawing/2014/main" id="{8F41896B-6DDA-4F82-9F74-3EBF93A3CD5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78992" y="1990724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57" name="Picture Placeholder 55">
            <a:extLst>
              <a:ext uri="{FF2B5EF4-FFF2-40B4-BE49-F238E27FC236}">
                <a16:creationId xmlns:a16="http://schemas.microsoft.com/office/drawing/2014/main" id="{EF85499B-C29A-4C8B-922C-7CE4771E352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838384" y="1990724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58" name="Picture Placeholder 55">
            <a:extLst>
              <a:ext uri="{FF2B5EF4-FFF2-40B4-BE49-F238E27FC236}">
                <a16:creationId xmlns:a16="http://schemas.microsoft.com/office/drawing/2014/main" id="{F82A1DB8-0AE7-4E17-B07B-FCF45B85EE1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661976" y="1993392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59" name="Picture Placeholder 55">
            <a:extLst>
              <a:ext uri="{FF2B5EF4-FFF2-40B4-BE49-F238E27FC236}">
                <a16:creationId xmlns:a16="http://schemas.microsoft.com/office/drawing/2014/main" id="{A83EEB6C-83B7-471D-B5A4-4071534048D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485568" y="1990724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63" name="Text Placeholder 62">
            <a:extLst>
              <a:ext uri="{FF2B5EF4-FFF2-40B4-BE49-F238E27FC236}">
                <a16:creationId xmlns:a16="http://schemas.microsoft.com/office/drawing/2014/main" id="{17A96A8C-F792-485A-9BB9-4DEDCA0CE6B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79500" y="3781425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61" name="Text Placeholder 60">
            <a:extLst>
              <a:ext uri="{FF2B5EF4-FFF2-40B4-BE49-F238E27FC236}">
                <a16:creationId xmlns:a16="http://schemas.microsoft.com/office/drawing/2014/main" id="{6C65AE07-519E-4E3B-8521-621C8343914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78733" y="4232949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65" name="Text Placeholder 62">
            <a:extLst>
              <a:ext uri="{FF2B5EF4-FFF2-40B4-BE49-F238E27FC236}">
                <a16:creationId xmlns:a16="http://schemas.microsoft.com/office/drawing/2014/main" id="{FB878318-C287-428B-8105-429BC4B03F5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839151" y="3781425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64" name="Text Placeholder 60">
            <a:extLst>
              <a:ext uri="{FF2B5EF4-FFF2-40B4-BE49-F238E27FC236}">
                <a16:creationId xmlns:a16="http://schemas.microsoft.com/office/drawing/2014/main" id="{1465E516-2CEF-4F9E-9375-7D41DCFCBB4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838384" y="4232949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67" name="Text Placeholder 62">
            <a:extLst>
              <a:ext uri="{FF2B5EF4-FFF2-40B4-BE49-F238E27FC236}">
                <a16:creationId xmlns:a16="http://schemas.microsoft.com/office/drawing/2014/main" id="{FE012CE3-36AA-4016-A88E-27BCFFEFD69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662743" y="3781425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66" name="Text Placeholder 60">
            <a:extLst>
              <a:ext uri="{FF2B5EF4-FFF2-40B4-BE49-F238E27FC236}">
                <a16:creationId xmlns:a16="http://schemas.microsoft.com/office/drawing/2014/main" id="{8D5671AF-0137-4226-8A84-2784817E519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661976" y="4232949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69" name="Text Placeholder 62">
            <a:extLst>
              <a:ext uri="{FF2B5EF4-FFF2-40B4-BE49-F238E27FC236}">
                <a16:creationId xmlns:a16="http://schemas.microsoft.com/office/drawing/2014/main" id="{DA1587F0-23BF-4FB8-B06C-2B0AA928E93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433112" y="3787288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68" name="Text Placeholder 60">
            <a:extLst>
              <a:ext uri="{FF2B5EF4-FFF2-40B4-BE49-F238E27FC236}">
                <a16:creationId xmlns:a16="http://schemas.microsoft.com/office/drawing/2014/main" id="{565C0B22-B5E7-44BB-A17C-7FB5BB5D82B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432345" y="4238812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776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0_Content 2 column (comparison slid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48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5437186" cy="535354"/>
          </a:xfrm>
        </p:spPr>
        <p:txBody>
          <a:bodyPr anchor="b">
            <a:no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427370"/>
            <a:ext cx="5429114" cy="3515555"/>
          </a:xfrm>
        </p:spPr>
        <p:txBody>
          <a:bodyPr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731375"/>
            <a:ext cx="5436392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427370"/>
            <a:ext cx="5436391" cy="3515555"/>
          </a:xfrm>
        </p:spPr>
        <p:txBody>
          <a:bodyPr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392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3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8.xml"/><Relationship Id="rId13" Type="http://schemas.openxmlformats.org/officeDocument/2006/relationships/slideLayout" Target="../slideLayouts/slideLayout43.xml"/><Relationship Id="rId3" Type="http://schemas.openxmlformats.org/officeDocument/2006/relationships/slideLayout" Target="../slideLayouts/slideLayout33.xml"/><Relationship Id="rId7" Type="http://schemas.openxmlformats.org/officeDocument/2006/relationships/slideLayout" Target="../slideLayouts/slideLayout37.xml"/><Relationship Id="rId12" Type="http://schemas.openxmlformats.org/officeDocument/2006/relationships/slideLayout" Target="../slideLayouts/slideLayout42.xml"/><Relationship Id="rId2" Type="http://schemas.openxmlformats.org/officeDocument/2006/relationships/slideLayout" Target="../slideLayouts/slideLayout32.xml"/><Relationship Id="rId1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6.xml"/><Relationship Id="rId11" Type="http://schemas.openxmlformats.org/officeDocument/2006/relationships/slideLayout" Target="../slideLayouts/slideLayout41.xml"/><Relationship Id="rId5" Type="http://schemas.openxmlformats.org/officeDocument/2006/relationships/slideLayout" Target="../slideLayouts/slideLayout35.xml"/><Relationship Id="rId15" Type="http://schemas.openxmlformats.org/officeDocument/2006/relationships/theme" Target="../theme/theme3.xml"/><Relationship Id="rId10" Type="http://schemas.openxmlformats.org/officeDocument/2006/relationships/slideLayout" Target="../slideLayouts/slideLayout40.xml"/><Relationship Id="rId4" Type="http://schemas.openxmlformats.org/officeDocument/2006/relationships/slideLayout" Target="../slideLayouts/slideLayout34.xml"/><Relationship Id="rId9" Type="http://schemas.openxmlformats.org/officeDocument/2006/relationships/slideLayout" Target="../slideLayouts/slideLayout39.xml"/><Relationship Id="rId14" Type="http://schemas.openxmlformats.org/officeDocument/2006/relationships/slideLayout" Target="../slideLayouts/slideLayout4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r>
              <a:rPr lang="en-US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2557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33" r:id="rId3"/>
    <p:sldLayoutId id="2147483687" r:id="rId4"/>
    <p:sldLayoutId id="2147483734" r:id="rId5"/>
    <p:sldLayoutId id="2147483686" r:id="rId6"/>
    <p:sldLayoutId id="2147483696" r:id="rId7"/>
    <p:sldLayoutId id="2147483707" r:id="rId8"/>
    <p:sldLayoutId id="2147483689" r:id="rId9"/>
    <p:sldLayoutId id="2147483697" r:id="rId10"/>
    <p:sldLayoutId id="2147483731" r:id="rId11"/>
    <p:sldLayoutId id="2147483693" r:id="rId12"/>
    <p:sldLayoutId id="2147483685" r:id="rId13"/>
    <p:sldLayoutId id="2147483688" r:id="rId14"/>
    <p:sldLayoutId id="2147483691" r:id="rId15"/>
    <p:sldLayoutId id="2147483692" r:id="rId1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0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2" pos="3840">
          <p15:clr>
            <a:srgbClr val="F26B43"/>
          </p15:clr>
        </p15:guide>
        <p15:guide id="33" orient="horz" pos="2160">
          <p15:clr>
            <a:srgbClr val="F26B43"/>
          </p15:clr>
        </p15:guide>
        <p15:guide id="34" pos="347">
          <p15:clr>
            <a:srgbClr val="F26B43"/>
          </p15:clr>
        </p15:guide>
        <p15:guide id="35" pos="7333">
          <p15:clr>
            <a:srgbClr val="F26B43"/>
          </p15:clr>
        </p15:guide>
        <p15:guide id="36" orient="horz" pos="346">
          <p15:clr>
            <a:srgbClr val="F26B43"/>
          </p15:clr>
        </p15:guide>
        <p15:guide id="37" orient="horz" pos="3974">
          <p15:clr>
            <a:srgbClr val="F26B43"/>
          </p15:clr>
        </p15:guide>
        <p15:guide id="38" pos="824">
          <p15:clr>
            <a:srgbClr val="A4A3A4"/>
          </p15:clr>
        </p15:guide>
        <p15:guide id="39" pos="937">
          <p15:clr>
            <a:srgbClr val="A4A3A4"/>
          </p15:clr>
        </p15:guide>
        <p15:guide id="40" pos="1413">
          <p15:clr>
            <a:srgbClr val="A4A3A4"/>
          </p15:clr>
        </p15:guide>
        <p15:guide id="41" pos="1527">
          <p15:clr>
            <a:srgbClr val="A4A3A4"/>
          </p15:clr>
        </p15:guide>
        <p15:guide id="42" pos="2003">
          <p15:clr>
            <a:srgbClr val="A4A3A4"/>
          </p15:clr>
        </p15:guide>
        <p15:guide id="43" pos="2116">
          <p15:clr>
            <a:srgbClr val="A4A3A4"/>
          </p15:clr>
        </p15:guide>
        <p15:guide id="44" pos="2593">
          <p15:clr>
            <a:srgbClr val="A4A3A4"/>
          </p15:clr>
        </p15:guide>
        <p15:guide id="45" pos="2706">
          <p15:clr>
            <a:srgbClr val="A4A3A4"/>
          </p15:clr>
        </p15:guide>
        <p15:guide id="46" pos="3182">
          <p15:clr>
            <a:srgbClr val="A4A3A4"/>
          </p15:clr>
        </p15:guide>
        <p15:guide id="47" pos="3318">
          <p15:clr>
            <a:srgbClr val="A4A3A4"/>
          </p15:clr>
        </p15:guide>
        <p15:guide id="48" pos="3772">
          <p15:clr>
            <a:srgbClr val="A4A3A4"/>
          </p15:clr>
        </p15:guide>
        <p15:guide id="49" pos="3908">
          <p15:clr>
            <a:srgbClr val="A4A3A4"/>
          </p15:clr>
        </p15:guide>
        <p15:guide id="50" pos="4362">
          <p15:clr>
            <a:srgbClr val="A4A3A4"/>
          </p15:clr>
        </p15:guide>
        <p15:guide id="51" pos="4498">
          <p15:clr>
            <a:srgbClr val="A4A3A4"/>
          </p15:clr>
        </p15:guide>
        <p15:guide id="52" pos="4951">
          <p15:clr>
            <a:srgbClr val="A4A3A4"/>
          </p15:clr>
        </p15:guide>
        <p15:guide id="53" pos="5087">
          <p15:clr>
            <a:srgbClr val="A4A3A4"/>
          </p15:clr>
        </p15:guide>
        <p15:guide id="54" pos="5541">
          <p15:clr>
            <a:srgbClr val="A4A3A4"/>
          </p15:clr>
        </p15:guide>
        <p15:guide id="55" pos="5677">
          <p15:clr>
            <a:srgbClr val="A4A3A4"/>
          </p15:clr>
        </p15:guide>
        <p15:guide id="56" pos="6153">
          <p15:clr>
            <a:srgbClr val="A4A3A4"/>
          </p15:clr>
        </p15:guide>
        <p15:guide id="57" pos="6267">
          <p15:clr>
            <a:srgbClr val="A4A3A4"/>
          </p15:clr>
        </p15:guide>
        <p15:guide id="58" pos="6743">
          <p15:clr>
            <a:srgbClr val="A4A3A4"/>
          </p15:clr>
        </p15:guide>
        <p15:guide id="59" pos="6856">
          <p15:clr>
            <a:srgbClr val="A4A3A4"/>
          </p15:clr>
        </p15:guide>
        <p15:guide id="60" orient="horz" pos="3838">
          <p15:clr>
            <a:srgbClr val="A4A3A4"/>
          </p15:clr>
        </p15:guide>
        <p15:guide id="61" orient="horz" pos="2092">
          <p15:clr>
            <a:srgbClr val="A4A3A4"/>
          </p15:clr>
        </p15:guide>
        <p15:guide id="62" orient="horz" pos="2228">
          <p15:clr>
            <a:srgbClr val="A4A3A4"/>
          </p15:clr>
        </p15:guide>
        <p15:guide id="63" orient="horz" pos="845">
          <p15:clr>
            <a:srgbClr val="A4A3A4"/>
          </p15:clr>
        </p15:guide>
        <p15:guide id="64" orient="horz" pos="958">
          <p15:clr>
            <a:srgbClr val="A4A3A4"/>
          </p15:clr>
        </p15:guide>
        <p15:guide id="65" orient="horz" pos="1480">
          <p15:clr>
            <a:srgbClr val="A4A3A4"/>
          </p15:clr>
        </p15:guide>
        <p15:guide id="66" orient="horz" pos="1593">
          <p15:clr>
            <a:srgbClr val="A4A3A4"/>
          </p15:clr>
        </p15:guide>
        <p15:guide id="67" orient="horz" pos="2727">
          <p15:clr>
            <a:srgbClr val="A4A3A4"/>
          </p15:clr>
        </p15:guide>
        <p15:guide id="68" orient="horz" pos="2840">
          <p15:clr>
            <a:srgbClr val="A4A3A4"/>
          </p15:clr>
        </p15:guide>
        <p15:guide id="69" orient="horz" pos="3339">
          <p15:clr>
            <a:srgbClr val="A4A3A4"/>
          </p15:clr>
        </p15:guide>
        <p15:guide id="70" orient="horz" pos="3475">
          <p15:clr>
            <a:srgbClr val="A4A3A4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95000">
              <a:srgbClr val="053264"/>
            </a:gs>
            <a:gs pos="0">
              <a:srgbClr val="00B9F2"/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682625"/>
            <a:ext cx="10826496" cy="369332"/>
          </a:xfrm>
          <a:prstGeom prst="rect">
            <a:avLst/>
          </a:prstGeom>
          <a:noFill/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828800"/>
            <a:ext cx="10361957" cy="3429000"/>
          </a:xfrm>
          <a:prstGeom prst="rect">
            <a:avLst/>
          </a:prstGeom>
          <a:noFill/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1435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E7E69C-4D79-BB49-9350-1FEE210EB4F7}" type="datetime1">
              <a:rPr lang="en-US" smtClean="0"/>
              <a:t>1/4/2024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37300" y="6356350"/>
            <a:ext cx="506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12296" y="6356350"/>
            <a:ext cx="463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47EE6-F7C9-3041-A28D-502F5689C8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6852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7" r:id="rId1"/>
    <p:sldLayoutId id="2147483738" r:id="rId2"/>
    <p:sldLayoutId id="2147483739" r:id="rId3"/>
    <p:sldLayoutId id="2147483740" r:id="rId4"/>
    <p:sldLayoutId id="2147483741" r:id="rId5"/>
    <p:sldLayoutId id="2147483742" r:id="rId6"/>
    <p:sldLayoutId id="2147483743" r:id="rId7"/>
    <p:sldLayoutId id="2147483744" r:id="rId8"/>
    <p:sldLayoutId id="2147483745" r:id="rId9"/>
    <p:sldLayoutId id="2147483746" r:id="rId10"/>
    <p:sldLayoutId id="2147483747" r:id="rId11"/>
    <p:sldLayoutId id="2147483748" r:id="rId12"/>
    <p:sldLayoutId id="2147483749" r:id="rId13"/>
    <p:sldLayoutId id="2147483750" r:id="rId14"/>
  </p:sldLayoutIdLst>
  <p:transition spd="med">
    <p:fade/>
  </p:transition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400" b="1" kern="1200">
          <a:solidFill>
            <a:schemeClr val="tx1"/>
          </a:solidFill>
          <a:latin typeface="+mj-lt"/>
          <a:ea typeface="+mj-ea"/>
          <a:cs typeface="Arial"/>
        </a:defRPr>
      </a:lvl1pPr>
    </p:titleStyle>
    <p:bodyStyle>
      <a:lvl1pPr marL="176213" indent="-176213" algn="l" defTabSz="457200" rtl="0" eaLnBrk="1" latinLnBrk="0" hangingPunct="1">
        <a:lnSpc>
          <a:spcPct val="100000"/>
        </a:lnSpc>
        <a:spcBef>
          <a:spcPts val="300"/>
        </a:spcBef>
        <a:spcAft>
          <a:spcPts val="600"/>
        </a:spcAft>
        <a:buClr>
          <a:schemeClr val="accent4">
            <a:lumMod val="60000"/>
            <a:lumOff val="40000"/>
          </a:schemeClr>
        </a:buClr>
        <a:buSzPct val="80000"/>
        <a:buFont typeface="Arial"/>
        <a:buChar char="•"/>
        <a:defRPr sz="2000" b="1" kern="1200">
          <a:solidFill>
            <a:schemeClr val="tx1"/>
          </a:solidFill>
          <a:latin typeface="+mn-lt"/>
          <a:ea typeface="+mn-ea"/>
          <a:cs typeface="Arial"/>
        </a:defRPr>
      </a:lvl1pPr>
      <a:lvl2pPr marL="457200" indent="-173736" algn="l" defTabSz="4572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accent4">
            <a:lumMod val="60000"/>
            <a:lumOff val="40000"/>
          </a:schemeClr>
        </a:buClr>
        <a:buSzPct val="80000"/>
        <a:buFont typeface="Lucida Grande"/>
        <a:buChar char="-"/>
        <a:defRPr sz="1800" b="1" kern="1200">
          <a:solidFill>
            <a:schemeClr val="tx1"/>
          </a:solidFill>
          <a:latin typeface="+mn-lt"/>
          <a:ea typeface="+mn-ea"/>
          <a:cs typeface="Arial"/>
        </a:defRPr>
      </a:lvl2pPr>
      <a:lvl3pPr marL="795528" indent="-173736" algn="l" defTabSz="4572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accent4">
            <a:lumMod val="60000"/>
            <a:lumOff val="40000"/>
          </a:schemeClr>
        </a:buClr>
        <a:buSzPct val="80000"/>
        <a:buFont typeface="Lucida Grande"/>
        <a:buChar char="-"/>
        <a:defRPr sz="1600" b="1" kern="1200">
          <a:solidFill>
            <a:schemeClr val="tx1"/>
          </a:solidFill>
          <a:latin typeface="+mn-lt"/>
          <a:ea typeface="+mn-ea"/>
          <a:cs typeface="Arial"/>
        </a:defRPr>
      </a:lvl3pPr>
      <a:lvl4pPr marL="1216152" indent="-173736" algn="l" defTabSz="457200" rtl="0" eaLnBrk="1" latinLnBrk="0" hangingPunct="1">
        <a:lnSpc>
          <a:spcPts val="1800"/>
        </a:lnSpc>
        <a:spcBef>
          <a:spcPts val="0"/>
        </a:spcBef>
        <a:spcAft>
          <a:spcPts val="600"/>
        </a:spcAft>
        <a:buClr>
          <a:schemeClr val="accent4">
            <a:lumMod val="60000"/>
            <a:lumOff val="40000"/>
          </a:schemeClr>
        </a:buClr>
        <a:buSzPct val="80000"/>
        <a:buFont typeface="Lucida Grande"/>
        <a:buChar char="-"/>
        <a:defRPr sz="1400" b="1" kern="1200">
          <a:solidFill>
            <a:schemeClr val="tx1"/>
          </a:solidFill>
          <a:latin typeface="+mn-lt"/>
          <a:ea typeface="+mn-ea"/>
          <a:cs typeface="Arial"/>
        </a:defRPr>
      </a:lvl4pPr>
      <a:lvl5pPr marL="1546225" indent="-176213" algn="l" defTabSz="457200" rtl="0" eaLnBrk="1" latinLnBrk="0" hangingPunct="1">
        <a:lnSpc>
          <a:spcPts val="1900"/>
        </a:lnSpc>
        <a:spcBef>
          <a:spcPts val="0"/>
        </a:spcBef>
        <a:spcAft>
          <a:spcPts val="600"/>
        </a:spcAft>
        <a:buClr>
          <a:schemeClr val="accent4">
            <a:lumMod val="60000"/>
            <a:lumOff val="40000"/>
          </a:schemeClr>
        </a:buClr>
        <a:buSzPct val="80000"/>
        <a:buFont typeface="Lucida Grande"/>
        <a:buChar char="-"/>
        <a:defRPr lang="en-US" sz="1400" b="1" kern="1200" dirty="0">
          <a:solidFill>
            <a:schemeClr val="tx1"/>
          </a:solidFill>
          <a:latin typeface="+mn-lt"/>
          <a:ea typeface="+mn-ea"/>
          <a:cs typeface="Arial"/>
        </a:defRPr>
      </a:lvl5pPr>
      <a:lvl6pPr marL="1773238" indent="-177800" algn="l" defTabSz="401638" rtl="0" eaLnBrk="1" latinLnBrk="0" hangingPunct="1">
        <a:lnSpc>
          <a:spcPts val="1700"/>
        </a:lnSpc>
        <a:spcBef>
          <a:spcPts val="300"/>
        </a:spcBef>
        <a:spcAft>
          <a:spcPts val="300"/>
        </a:spcAft>
        <a:buSzPct val="80000"/>
        <a:buFont typeface="Lucida Grande"/>
        <a:buChar char="-"/>
        <a:tabLst>
          <a:tab pos="1484313" algn="l"/>
        </a:tabLst>
        <a:defRPr sz="1400" b="1" kern="1200">
          <a:solidFill>
            <a:schemeClr val="tx1"/>
          </a:solidFill>
          <a:latin typeface="Arial"/>
          <a:ea typeface="+mn-ea"/>
          <a:cs typeface="Arial"/>
        </a:defRPr>
      </a:lvl6pPr>
      <a:lvl7pPr marL="2062163" indent="-176213" algn="l" defTabSz="457200" rtl="0" eaLnBrk="1" latinLnBrk="0" hangingPunct="1">
        <a:lnSpc>
          <a:spcPts val="1700"/>
        </a:lnSpc>
        <a:spcBef>
          <a:spcPts val="300"/>
        </a:spcBef>
        <a:spcAft>
          <a:spcPts val="300"/>
        </a:spcAft>
        <a:buSzPct val="80000"/>
        <a:buFont typeface="Lucida Grande"/>
        <a:buChar char="-"/>
        <a:defRPr sz="1400" b="1" kern="1200">
          <a:solidFill>
            <a:schemeClr val="tx1"/>
          </a:solidFill>
          <a:latin typeface="Arial"/>
          <a:ea typeface="+mn-ea"/>
          <a:cs typeface="Arial"/>
        </a:defRPr>
      </a:lvl7pPr>
      <a:lvl8pPr marL="2286000" indent="-173038" algn="l" defTabSz="457200" rtl="0" eaLnBrk="1" latinLnBrk="0" hangingPunct="1">
        <a:lnSpc>
          <a:spcPts val="1700"/>
        </a:lnSpc>
        <a:spcBef>
          <a:spcPts val="300"/>
        </a:spcBef>
        <a:spcAft>
          <a:spcPts val="300"/>
        </a:spcAft>
        <a:buSzPct val="80000"/>
        <a:buFont typeface="Lucida Grande"/>
        <a:buChar char="-"/>
        <a:defRPr sz="1400" b="1" kern="1200">
          <a:solidFill>
            <a:schemeClr val="tx1"/>
          </a:solidFill>
          <a:latin typeface="Arial"/>
          <a:ea typeface="+mn-ea"/>
          <a:cs typeface="Arial"/>
        </a:defRPr>
      </a:lvl8pPr>
      <a:lvl9pPr marL="2452688" indent="-163513" algn="l" defTabSz="457200" rtl="0" eaLnBrk="1" latinLnBrk="0" hangingPunct="1">
        <a:lnSpc>
          <a:spcPts val="1700"/>
        </a:lnSpc>
        <a:spcBef>
          <a:spcPts val="300"/>
        </a:spcBef>
        <a:spcAft>
          <a:spcPts val="300"/>
        </a:spcAft>
        <a:buSzPct val="80000"/>
        <a:buFont typeface="Lucida Grande"/>
        <a:buChar char="-"/>
        <a:defRPr sz="1400" b="1" kern="1200">
          <a:solidFill>
            <a:schemeClr val="tx1"/>
          </a:solidFill>
          <a:latin typeface="Arial"/>
          <a:ea typeface="+mn-ea"/>
          <a:cs typeface="Arial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95000">
              <a:srgbClr val="053264"/>
            </a:gs>
            <a:gs pos="0">
              <a:srgbClr val="00B9F2"/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682625"/>
            <a:ext cx="10826496" cy="369332"/>
          </a:xfrm>
          <a:prstGeom prst="rect">
            <a:avLst/>
          </a:prstGeom>
          <a:noFill/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828800"/>
            <a:ext cx="10361957" cy="3429000"/>
          </a:xfrm>
          <a:prstGeom prst="rect">
            <a:avLst/>
          </a:prstGeom>
          <a:noFill/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1435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E7E69C-4D79-BB49-9350-1FEE210EB4F7}" type="datetime1">
              <a:rPr lang="en-US" smtClean="0"/>
              <a:t>1/4/2024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37300" y="6356350"/>
            <a:ext cx="506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12296" y="6356350"/>
            <a:ext cx="463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47EE6-F7C9-3041-A28D-502F5689C8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45687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2" r:id="rId1"/>
    <p:sldLayoutId id="2147483753" r:id="rId2"/>
    <p:sldLayoutId id="2147483754" r:id="rId3"/>
    <p:sldLayoutId id="2147483755" r:id="rId4"/>
    <p:sldLayoutId id="2147483756" r:id="rId5"/>
    <p:sldLayoutId id="2147483757" r:id="rId6"/>
    <p:sldLayoutId id="2147483758" r:id="rId7"/>
    <p:sldLayoutId id="2147483759" r:id="rId8"/>
    <p:sldLayoutId id="2147483760" r:id="rId9"/>
    <p:sldLayoutId id="2147483761" r:id="rId10"/>
    <p:sldLayoutId id="2147483762" r:id="rId11"/>
    <p:sldLayoutId id="2147483763" r:id="rId12"/>
    <p:sldLayoutId id="2147483764" r:id="rId13"/>
    <p:sldLayoutId id="2147483765" r:id="rId14"/>
  </p:sldLayoutIdLst>
  <p:transition spd="med">
    <p:fade/>
  </p:transition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400" b="1" kern="1200">
          <a:solidFill>
            <a:schemeClr val="tx1"/>
          </a:solidFill>
          <a:latin typeface="+mj-lt"/>
          <a:ea typeface="+mj-ea"/>
          <a:cs typeface="Arial"/>
        </a:defRPr>
      </a:lvl1pPr>
    </p:titleStyle>
    <p:bodyStyle>
      <a:lvl1pPr marL="176213" indent="-176213" algn="l" defTabSz="457200" rtl="0" eaLnBrk="1" latinLnBrk="0" hangingPunct="1">
        <a:lnSpc>
          <a:spcPct val="100000"/>
        </a:lnSpc>
        <a:spcBef>
          <a:spcPts val="300"/>
        </a:spcBef>
        <a:spcAft>
          <a:spcPts val="600"/>
        </a:spcAft>
        <a:buClr>
          <a:schemeClr val="accent4">
            <a:lumMod val="60000"/>
            <a:lumOff val="40000"/>
          </a:schemeClr>
        </a:buClr>
        <a:buSzPct val="80000"/>
        <a:buFont typeface="Arial"/>
        <a:buChar char="•"/>
        <a:defRPr sz="2000" b="1" kern="1200">
          <a:solidFill>
            <a:schemeClr val="tx1"/>
          </a:solidFill>
          <a:latin typeface="+mn-lt"/>
          <a:ea typeface="+mn-ea"/>
          <a:cs typeface="Arial"/>
        </a:defRPr>
      </a:lvl1pPr>
      <a:lvl2pPr marL="457200" indent="-173736" algn="l" defTabSz="4572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accent4">
            <a:lumMod val="60000"/>
            <a:lumOff val="40000"/>
          </a:schemeClr>
        </a:buClr>
        <a:buSzPct val="80000"/>
        <a:buFont typeface="Lucida Grande"/>
        <a:buChar char="-"/>
        <a:defRPr sz="1800" b="1" kern="1200">
          <a:solidFill>
            <a:schemeClr val="tx1"/>
          </a:solidFill>
          <a:latin typeface="+mn-lt"/>
          <a:ea typeface="+mn-ea"/>
          <a:cs typeface="Arial"/>
        </a:defRPr>
      </a:lvl2pPr>
      <a:lvl3pPr marL="795528" indent="-173736" algn="l" defTabSz="4572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accent4">
            <a:lumMod val="60000"/>
            <a:lumOff val="40000"/>
          </a:schemeClr>
        </a:buClr>
        <a:buSzPct val="80000"/>
        <a:buFont typeface="Lucida Grande"/>
        <a:buChar char="-"/>
        <a:defRPr sz="1600" b="1" kern="1200">
          <a:solidFill>
            <a:schemeClr val="tx1"/>
          </a:solidFill>
          <a:latin typeface="+mn-lt"/>
          <a:ea typeface="+mn-ea"/>
          <a:cs typeface="Arial"/>
        </a:defRPr>
      </a:lvl3pPr>
      <a:lvl4pPr marL="1216152" indent="-173736" algn="l" defTabSz="457200" rtl="0" eaLnBrk="1" latinLnBrk="0" hangingPunct="1">
        <a:lnSpc>
          <a:spcPts val="1800"/>
        </a:lnSpc>
        <a:spcBef>
          <a:spcPts val="0"/>
        </a:spcBef>
        <a:spcAft>
          <a:spcPts val="600"/>
        </a:spcAft>
        <a:buClr>
          <a:schemeClr val="accent4">
            <a:lumMod val="60000"/>
            <a:lumOff val="40000"/>
          </a:schemeClr>
        </a:buClr>
        <a:buSzPct val="80000"/>
        <a:buFont typeface="Lucida Grande"/>
        <a:buChar char="-"/>
        <a:defRPr sz="1400" b="1" kern="1200">
          <a:solidFill>
            <a:schemeClr val="tx1"/>
          </a:solidFill>
          <a:latin typeface="+mn-lt"/>
          <a:ea typeface="+mn-ea"/>
          <a:cs typeface="Arial"/>
        </a:defRPr>
      </a:lvl4pPr>
      <a:lvl5pPr marL="1546225" indent="-176213" algn="l" defTabSz="457200" rtl="0" eaLnBrk="1" latinLnBrk="0" hangingPunct="1">
        <a:lnSpc>
          <a:spcPts val="1900"/>
        </a:lnSpc>
        <a:spcBef>
          <a:spcPts val="0"/>
        </a:spcBef>
        <a:spcAft>
          <a:spcPts val="600"/>
        </a:spcAft>
        <a:buClr>
          <a:schemeClr val="accent4">
            <a:lumMod val="60000"/>
            <a:lumOff val="40000"/>
          </a:schemeClr>
        </a:buClr>
        <a:buSzPct val="80000"/>
        <a:buFont typeface="Lucida Grande"/>
        <a:buChar char="-"/>
        <a:defRPr lang="en-US" sz="1400" b="1" kern="1200" dirty="0">
          <a:solidFill>
            <a:schemeClr val="tx1"/>
          </a:solidFill>
          <a:latin typeface="+mn-lt"/>
          <a:ea typeface="+mn-ea"/>
          <a:cs typeface="Arial"/>
        </a:defRPr>
      </a:lvl5pPr>
      <a:lvl6pPr marL="1773238" indent="-177800" algn="l" defTabSz="401638" rtl="0" eaLnBrk="1" latinLnBrk="0" hangingPunct="1">
        <a:lnSpc>
          <a:spcPts val="1700"/>
        </a:lnSpc>
        <a:spcBef>
          <a:spcPts val="300"/>
        </a:spcBef>
        <a:spcAft>
          <a:spcPts val="300"/>
        </a:spcAft>
        <a:buSzPct val="80000"/>
        <a:buFont typeface="Lucida Grande"/>
        <a:buChar char="-"/>
        <a:tabLst>
          <a:tab pos="1484313" algn="l"/>
        </a:tabLst>
        <a:defRPr sz="1400" b="1" kern="1200">
          <a:solidFill>
            <a:schemeClr val="tx1"/>
          </a:solidFill>
          <a:latin typeface="Arial"/>
          <a:ea typeface="+mn-ea"/>
          <a:cs typeface="Arial"/>
        </a:defRPr>
      </a:lvl6pPr>
      <a:lvl7pPr marL="2062163" indent="-176213" algn="l" defTabSz="457200" rtl="0" eaLnBrk="1" latinLnBrk="0" hangingPunct="1">
        <a:lnSpc>
          <a:spcPts val="1700"/>
        </a:lnSpc>
        <a:spcBef>
          <a:spcPts val="300"/>
        </a:spcBef>
        <a:spcAft>
          <a:spcPts val="300"/>
        </a:spcAft>
        <a:buSzPct val="80000"/>
        <a:buFont typeface="Lucida Grande"/>
        <a:buChar char="-"/>
        <a:defRPr sz="1400" b="1" kern="1200">
          <a:solidFill>
            <a:schemeClr val="tx1"/>
          </a:solidFill>
          <a:latin typeface="Arial"/>
          <a:ea typeface="+mn-ea"/>
          <a:cs typeface="Arial"/>
        </a:defRPr>
      </a:lvl7pPr>
      <a:lvl8pPr marL="2286000" indent="-173038" algn="l" defTabSz="457200" rtl="0" eaLnBrk="1" latinLnBrk="0" hangingPunct="1">
        <a:lnSpc>
          <a:spcPts val="1700"/>
        </a:lnSpc>
        <a:spcBef>
          <a:spcPts val="300"/>
        </a:spcBef>
        <a:spcAft>
          <a:spcPts val="300"/>
        </a:spcAft>
        <a:buSzPct val="80000"/>
        <a:buFont typeface="Lucida Grande"/>
        <a:buChar char="-"/>
        <a:defRPr sz="1400" b="1" kern="1200">
          <a:solidFill>
            <a:schemeClr val="tx1"/>
          </a:solidFill>
          <a:latin typeface="Arial"/>
          <a:ea typeface="+mn-ea"/>
          <a:cs typeface="Arial"/>
        </a:defRPr>
      </a:lvl8pPr>
      <a:lvl9pPr marL="2452688" indent="-163513" algn="l" defTabSz="457200" rtl="0" eaLnBrk="1" latinLnBrk="0" hangingPunct="1">
        <a:lnSpc>
          <a:spcPts val="1700"/>
        </a:lnSpc>
        <a:spcBef>
          <a:spcPts val="300"/>
        </a:spcBef>
        <a:spcAft>
          <a:spcPts val="300"/>
        </a:spcAft>
        <a:buSzPct val="80000"/>
        <a:buFont typeface="Lucida Grande"/>
        <a:buChar char="-"/>
        <a:defRPr sz="1400" b="1" kern="1200">
          <a:solidFill>
            <a:schemeClr val="tx1"/>
          </a:solidFill>
          <a:latin typeface="Arial"/>
          <a:ea typeface="+mn-ea"/>
          <a:cs typeface="Arial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6426E-F6F6-4A7C-9181-8C3090996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184" y="1394070"/>
            <a:ext cx="10160681" cy="1843651"/>
          </a:xfrm>
        </p:spPr>
        <p:txBody>
          <a:bodyPr/>
          <a:lstStyle/>
          <a:p>
            <a:r>
              <a:rPr lang="en-US" dirty="0"/>
              <a:t>Hydrologic Monitoring Fieldwork Instructions</a:t>
            </a:r>
            <a:endParaRPr lang="en-US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830FED4D-3DAB-6792-D269-9F4ACC4F2D8D}"/>
              </a:ext>
            </a:extLst>
          </p:cNvPr>
          <p:cNvSpPr txBox="1">
            <a:spLocks/>
          </p:cNvSpPr>
          <p:nvPr/>
        </p:nvSpPr>
        <p:spPr>
          <a:xfrm>
            <a:off x="880543" y="3115045"/>
            <a:ext cx="8135937" cy="627909"/>
          </a:xfrm>
          <a:prstGeom prst="rect">
            <a:avLst/>
          </a:prstGeom>
        </p:spPr>
        <p:txBody>
          <a:bodyPr vert="horz" wrap="square" lIns="0" tIns="0" rIns="0" bIns="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i="1" dirty="0">
                <a:latin typeface="Arial" panose="020B0604020202020204" pitchFamily="34" charset="0"/>
                <a:cs typeface="Arial" panose="020B0604020202020204" pitchFamily="34" charset="0"/>
              </a:rPr>
              <a:t>Purpose of this document is to help prepare staff before going out into the field to collect data at monitoring wells</a:t>
            </a:r>
            <a:endParaRPr lang="en-US" sz="1600" i="1" dirty="0">
              <a:solidFill>
                <a:schemeClr val="accent3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77258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6426E-F6F6-4A7C-9181-8C3090996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1086162"/>
            <a:ext cx="5870484" cy="972066"/>
          </a:xfrm>
        </p:spPr>
        <p:txBody>
          <a:bodyPr/>
          <a:lstStyle/>
          <a:p>
            <a:r>
              <a:rPr lang="en-US" sz="4400" dirty="0"/>
              <a:t>Summary</a:t>
            </a:r>
            <a:endParaRPr lang="en-US" sz="4400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Content Placeholder 5">
            <a:extLst>
              <a:ext uri="{FF2B5EF4-FFF2-40B4-BE49-F238E27FC236}">
                <a16:creationId xmlns:a16="http://schemas.microsoft.com/office/drawing/2014/main" id="{0E19797D-8A74-F7A2-B94C-8687111B4B42}"/>
              </a:ext>
            </a:extLst>
          </p:cNvPr>
          <p:cNvSpPr txBox="1">
            <a:spLocks/>
          </p:cNvSpPr>
          <p:nvPr/>
        </p:nvSpPr>
        <p:spPr>
          <a:xfrm>
            <a:off x="1694833" y="2571385"/>
            <a:ext cx="9163667" cy="3149360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n-US" dirty="0">
                <a:ea typeface="+mn-lt"/>
                <a:cs typeface="+mn-lt"/>
              </a:rPr>
              <a:t>Field Maps Application: Map Based. Used to locate well, ability to view historical information, ability to view photos, launch Survey123. 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en-US" dirty="0">
              <a:ea typeface="+mn-lt"/>
              <a:cs typeface="+mn-lt"/>
            </a:endParaRP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n-US" dirty="0">
                <a:ea typeface="+mn-lt"/>
                <a:cs typeface="+mn-lt"/>
              </a:rPr>
              <a:t>Survey123: Form Based. Used to collect current site visit information. </a:t>
            </a:r>
          </a:p>
        </p:txBody>
      </p:sp>
      <p:pic>
        <p:nvPicPr>
          <p:cNvPr id="1028" name="Picture 4" descr="Field Data Collection App for Mobile Workers | ArcGIS Field Maps">
            <a:extLst>
              <a:ext uri="{FF2B5EF4-FFF2-40B4-BE49-F238E27FC236}">
                <a16:creationId xmlns:a16="http://schemas.microsoft.com/office/drawing/2014/main" id="{EC5374A0-2D17-A2ED-EEDA-FFA0FA1A55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352" y="2194066"/>
            <a:ext cx="906841" cy="906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ArcGIS Survey123">
            <a:extLst>
              <a:ext uri="{FF2B5EF4-FFF2-40B4-BE49-F238E27FC236}">
                <a16:creationId xmlns:a16="http://schemas.microsoft.com/office/drawing/2014/main" id="{4ADBF80A-5D15-AF75-9B93-84004A18A9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351" y="3692644"/>
            <a:ext cx="906841" cy="906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39540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6426E-F6F6-4A7C-9181-8C3090996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312" y="279142"/>
            <a:ext cx="11068028" cy="972066"/>
          </a:xfrm>
        </p:spPr>
        <p:txBody>
          <a:bodyPr/>
          <a:lstStyle/>
          <a:p>
            <a:r>
              <a:rPr lang="en-US" sz="4400" dirty="0"/>
              <a:t>Update Survey123 </a:t>
            </a:r>
            <a:r>
              <a:rPr lang="en-US" sz="3200" dirty="0"/>
              <a:t>(Prior to Fieldwork)</a:t>
            </a:r>
            <a:endParaRPr lang="en-US" sz="3200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CEDA55-9CB7-4D68-2CA7-43461C22C6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815813"/>
            <a:ext cx="10943477" cy="3277012"/>
          </a:xfrm>
        </p:spPr>
        <p:txBody>
          <a:bodyPr/>
          <a:lstStyle/>
          <a:p>
            <a:pPr marL="457200" indent="-457200">
              <a:buAutoNum type="arabicPeriod"/>
            </a:pPr>
            <a:endParaRPr lang="en-US" dirty="0">
              <a:solidFill>
                <a:srgbClr val="FFFFFF">
                  <a:alpha val="60000"/>
                </a:srgbClr>
              </a:solidFill>
            </a:endParaRPr>
          </a:p>
          <a:p>
            <a:endParaRPr lang="en-US" dirty="0">
              <a:solidFill>
                <a:srgbClr val="FFFFFF">
                  <a:alpha val="60000"/>
                </a:srgbClr>
              </a:solidFill>
            </a:endParaRPr>
          </a:p>
        </p:txBody>
      </p:sp>
      <p:sp>
        <p:nvSpPr>
          <p:cNvPr id="5" name="Content Placeholder 5">
            <a:extLst>
              <a:ext uri="{FF2B5EF4-FFF2-40B4-BE49-F238E27FC236}">
                <a16:creationId xmlns:a16="http://schemas.microsoft.com/office/drawing/2014/main" id="{0E19797D-8A74-F7A2-B94C-8687111B4B42}"/>
              </a:ext>
            </a:extLst>
          </p:cNvPr>
          <p:cNvSpPr txBox="1">
            <a:spLocks/>
          </p:cNvSpPr>
          <p:nvPr/>
        </p:nvSpPr>
        <p:spPr>
          <a:xfrm>
            <a:off x="697660" y="1298359"/>
            <a:ext cx="9482038" cy="4204413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r>
              <a:rPr lang="en-US" sz="1800" i="1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While you still have internet connection in the office the fieldworker will be required to update the Survey123 to the l</a:t>
            </a:r>
          </a:p>
          <a:p>
            <a:pPr marL="457200" indent="-457200">
              <a:spcAft>
                <a:spcPts val="600"/>
              </a:spcAft>
              <a:buFont typeface="Arial" panose="020B0604020202020204" pitchFamily="34" charset="0"/>
              <a:buAutoNum type="arabicPeriod"/>
            </a:pPr>
            <a:r>
              <a:rPr lang="en-US" sz="1800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Open Survey123 application via your task bar or search bar</a:t>
            </a:r>
          </a:p>
          <a:p>
            <a:pPr marL="457200" indent="-457200">
              <a:spcAft>
                <a:spcPts val="600"/>
              </a:spcAft>
              <a:buFont typeface="Arial" panose="020B0604020202020204" pitchFamily="34" charset="0"/>
              <a:buAutoNum type="arabicPeriod"/>
            </a:pPr>
            <a:r>
              <a:rPr lang="en-US" sz="1800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Click on ‘Updates available’</a:t>
            </a:r>
          </a:p>
          <a:p>
            <a:pPr marL="457200" indent="-457200">
              <a:spcAft>
                <a:spcPts val="600"/>
              </a:spcAft>
              <a:buFont typeface="Arial" panose="020B0604020202020204" pitchFamily="34" charset="0"/>
              <a:buAutoNum type="arabicPeriod"/>
            </a:pPr>
            <a:r>
              <a:rPr lang="en-US" sz="1800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Click on refresh button or ‘Download updates’ to get the latest version of the survey</a:t>
            </a:r>
          </a:p>
          <a:p>
            <a:pPr marL="0" indent="0"/>
            <a:endParaRPr lang="en-US" sz="1800" dirty="0">
              <a:latin typeface="Arial" panose="020B0604020202020204" pitchFamily="34" charset="0"/>
              <a:ea typeface="+mn-lt"/>
              <a:cs typeface="Arial" panose="020B06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EF0F0A1-4D33-885D-BCF2-E6DCBDED58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924" y="3814472"/>
            <a:ext cx="2299669" cy="2714363"/>
          </a:xfrm>
          <a:prstGeom prst="rect">
            <a:avLst/>
          </a:prstGeom>
        </p:spPr>
      </p:pic>
      <p:sp>
        <p:nvSpPr>
          <p:cNvPr id="15" name="Flowchart: Connector 14">
            <a:extLst>
              <a:ext uri="{FF2B5EF4-FFF2-40B4-BE49-F238E27FC236}">
                <a16:creationId xmlns:a16="http://schemas.microsoft.com/office/drawing/2014/main" id="{B0670337-5489-658C-CEE1-C7A0D08156CC}"/>
              </a:ext>
            </a:extLst>
          </p:cNvPr>
          <p:cNvSpPr/>
          <p:nvPr/>
        </p:nvSpPr>
        <p:spPr>
          <a:xfrm>
            <a:off x="634127" y="3637675"/>
            <a:ext cx="353595" cy="353595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F1C5D2B-F6E5-5727-AB73-3C882F7CC2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2058" y="3814471"/>
            <a:ext cx="2140543" cy="2714364"/>
          </a:xfrm>
          <a:prstGeom prst="rect">
            <a:avLst/>
          </a:prstGeom>
        </p:spPr>
      </p:pic>
      <p:sp>
        <p:nvSpPr>
          <p:cNvPr id="18" name="Flowchart: Connector 17">
            <a:extLst>
              <a:ext uri="{FF2B5EF4-FFF2-40B4-BE49-F238E27FC236}">
                <a16:creationId xmlns:a16="http://schemas.microsoft.com/office/drawing/2014/main" id="{48A3387F-16C4-7CE7-2B0C-14B1E5D6A347}"/>
              </a:ext>
            </a:extLst>
          </p:cNvPr>
          <p:cNvSpPr/>
          <p:nvPr/>
        </p:nvSpPr>
        <p:spPr>
          <a:xfrm>
            <a:off x="3536985" y="3750039"/>
            <a:ext cx="353595" cy="353595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68EA832-15A9-87B2-25EE-0CECF812123D}"/>
              </a:ext>
            </a:extLst>
          </p:cNvPr>
          <p:cNvCxnSpPr>
            <a:cxnSpLocks/>
          </p:cNvCxnSpPr>
          <p:nvPr/>
        </p:nvCxnSpPr>
        <p:spPr>
          <a:xfrm flipH="1">
            <a:off x="5892702" y="4930285"/>
            <a:ext cx="639469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8336178-F018-4BDC-5E4B-709DB0C3270E}"/>
              </a:ext>
            </a:extLst>
          </p:cNvPr>
          <p:cNvCxnSpPr>
            <a:cxnSpLocks/>
          </p:cNvCxnSpPr>
          <p:nvPr/>
        </p:nvCxnSpPr>
        <p:spPr>
          <a:xfrm flipH="1">
            <a:off x="5561886" y="6385859"/>
            <a:ext cx="639469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44524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C9AFDAF-9A31-4851-893E-EFD4979BEC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948" y="4529812"/>
            <a:ext cx="2738863" cy="194592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046426E-F6F6-4A7C-9181-8C3090996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312" y="279142"/>
            <a:ext cx="11068028" cy="972066"/>
          </a:xfrm>
        </p:spPr>
        <p:txBody>
          <a:bodyPr/>
          <a:lstStyle/>
          <a:p>
            <a:r>
              <a:rPr lang="en-US" sz="4400" dirty="0"/>
              <a:t>Load Locations </a:t>
            </a:r>
            <a:r>
              <a:rPr lang="en-US" sz="3200" dirty="0"/>
              <a:t>(Prior to Fieldwork)</a:t>
            </a:r>
            <a:endParaRPr lang="en-US" sz="3200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CEDA55-9CB7-4D68-2CA7-43461C22C6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815813"/>
            <a:ext cx="10943477" cy="3277012"/>
          </a:xfrm>
        </p:spPr>
        <p:txBody>
          <a:bodyPr/>
          <a:lstStyle/>
          <a:p>
            <a:pPr marL="457200" indent="-457200">
              <a:buAutoNum type="arabicPeriod"/>
            </a:pPr>
            <a:endParaRPr lang="en-US" dirty="0">
              <a:solidFill>
                <a:srgbClr val="FFFFFF">
                  <a:alpha val="60000"/>
                </a:srgbClr>
              </a:solidFill>
            </a:endParaRPr>
          </a:p>
          <a:p>
            <a:endParaRPr lang="en-US" dirty="0">
              <a:solidFill>
                <a:srgbClr val="FFFFFF">
                  <a:alpha val="60000"/>
                </a:srgbClr>
              </a:solidFill>
            </a:endParaRPr>
          </a:p>
        </p:txBody>
      </p:sp>
      <p:sp>
        <p:nvSpPr>
          <p:cNvPr id="5" name="Content Placeholder 5">
            <a:extLst>
              <a:ext uri="{FF2B5EF4-FFF2-40B4-BE49-F238E27FC236}">
                <a16:creationId xmlns:a16="http://schemas.microsoft.com/office/drawing/2014/main" id="{0E19797D-8A74-F7A2-B94C-8687111B4B42}"/>
              </a:ext>
            </a:extLst>
          </p:cNvPr>
          <p:cNvSpPr txBox="1">
            <a:spLocks/>
          </p:cNvSpPr>
          <p:nvPr/>
        </p:nvSpPr>
        <p:spPr>
          <a:xfrm>
            <a:off x="697660" y="1298359"/>
            <a:ext cx="9482038" cy="4204413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r>
              <a:rPr lang="en-US" sz="1800" i="1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While you still have internet connection in the office the fieldworker will be required to load the locations in Survey123</a:t>
            </a:r>
          </a:p>
          <a:p>
            <a:pPr marL="457200" indent="-457200">
              <a:spcAft>
                <a:spcPts val="600"/>
              </a:spcAft>
              <a:buFont typeface="Arial" panose="020B0604020202020204" pitchFamily="34" charset="0"/>
              <a:buAutoNum type="arabicPeriod"/>
            </a:pPr>
            <a:r>
              <a:rPr lang="en-US" sz="1800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Open Survey123 application via your task bar or search bar</a:t>
            </a:r>
          </a:p>
          <a:p>
            <a:pPr marL="457200" indent="-457200">
              <a:spcAft>
                <a:spcPts val="600"/>
              </a:spcAft>
              <a:buFont typeface="Arial" panose="020B0604020202020204" pitchFamily="34" charset="0"/>
              <a:buAutoNum type="arabicPeriod"/>
            </a:pPr>
            <a:r>
              <a:rPr lang="en-US" sz="1800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Click on the ‘NW Florida Hydrologic Field Form’</a:t>
            </a:r>
          </a:p>
          <a:p>
            <a:pPr marL="457200" indent="-457200">
              <a:spcAft>
                <a:spcPts val="600"/>
              </a:spcAft>
              <a:buFont typeface="Arial" panose="020B0604020202020204" pitchFamily="34" charset="0"/>
              <a:buAutoNum type="arabicPeriod"/>
            </a:pPr>
            <a:r>
              <a:rPr lang="en-US" sz="1800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Click on ‘Inbox’</a:t>
            </a:r>
          </a:p>
          <a:p>
            <a:pPr marL="457200" indent="-457200">
              <a:spcAft>
                <a:spcPts val="600"/>
              </a:spcAft>
              <a:buFont typeface="Arial" panose="020B0604020202020204" pitchFamily="34" charset="0"/>
              <a:buAutoNum type="arabicPeriod"/>
            </a:pPr>
            <a:r>
              <a:rPr lang="en-US" sz="1800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Select ‘Refresh’</a:t>
            </a:r>
          </a:p>
          <a:p>
            <a:pPr marL="0" indent="0"/>
            <a:endParaRPr lang="en-US" sz="1800" dirty="0">
              <a:latin typeface="Arial" panose="020B0604020202020204" pitchFamily="34" charset="0"/>
              <a:ea typeface="+mn-lt"/>
              <a:cs typeface="Arial" panose="020B06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E157677-4625-4D89-848A-F258B2482B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3783" y="3926837"/>
            <a:ext cx="2106769" cy="2650663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21DD424-5744-4119-999A-9C2099F3AB08}"/>
              </a:ext>
            </a:extLst>
          </p:cNvPr>
          <p:cNvCxnSpPr>
            <a:cxnSpLocks/>
          </p:cNvCxnSpPr>
          <p:nvPr/>
        </p:nvCxnSpPr>
        <p:spPr>
          <a:xfrm flipH="1">
            <a:off x="5500817" y="6441844"/>
            <a:ext cx="639469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A8B5B50D-1BAA-4E04-92DE-D5B47F5D4C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8570" y="4054348"/>
            <a:ext cx="1901618" cy="2524510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AD74C9E-E096-4739-896C-DCFCEFFFAD65}"/>
              </a:ext>
            </a:extLst>
          </p:cNvPr>
          <p:cNvCxnSpPr>
            <a:cxnSpLocks/>
          </p:cNvCxnSpPr>
          <p:nvPr/>
        </p:nvCxnSpPr>
        <p:spPr>
          <a:xfrm flipH="1">
            <a:off x="8613393" y="6462461"/>
            <a:ext cx="474623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8BB8562B-20E5-7F8C-5B4C-585A8ABAE0B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12487" y="3991271"/>
            <a:ext cx="1841720" cy="2650663"/>
          </a:xfrm>
          <a:prstGeom prst="rect">
            <a:avLst/>
          </a:prstGeom>
        </p:spPr>
      </p:pic>
      <p:sp>
        <p:nvSpPr>
          <p:cNvPr id="15" name="Flowchart: Connector 14">
            <a:extLst>
              <a:ext uri="{FF2B5EF4-FFF2-40B4-BE49-F238E27FC236}">
                <a16:creationId xmlns:a16="http://schemas.microsoft.com/office/drawing/2014/main" id="{B0670337-5489-658C-CEE1-C7A0D08156CC}"/>
              </a:ext>
            </a:extLst>
          </p:cNvPr>
          <p:cNvSpPr/>
          <p:nvPr/>
        </p:nvSpPr>
        <p:spPr>
          <a:xfrm>
            <a:off x="353813" y="4353014"/>
            <a:ext cx="353595" cy="353595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18" name="Flowchart: Connector 17">
            <a:extLst>
              <a:ext uri="{FF2B5EF4-FFF2-40B4-BE49-F238E27FC236}">
                <a16:creationId xmlns:a16="http://schemas.microsoft.com/office/drawing/2014/main" id="{48A3387F-16C4-7CE7-2B0C-14B1E5D6A347}"/>
              </a:ext>
            </a:extLst>
          </p:cNvPr>
          <p:cNvSpPr/>
          <p:nvPr/>
        </p:nvSpPr>
        <p:spPr>
          <a:xfrm>
            <a:off x="3536985" y="3750039"/>
            <a:ext cx="353595" cy="353595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19" name="Flowchart: Connector 18">
            <a:extLst>
              <a:ext uri="{FF2B5EF4-FFF2-40B4-BE49-F238E27FC236}">
                <a16:creationId xmlns:a16="http://schemas.microsoft.com/office/drawing/2014/main" id="{AC25EEA2-3328-022F-9292-E6DCEC80C66E}"/>
              </a:ext>
            </a:extLst>
          </p:cNvPr>
          <p:cNvSpPr/>
          <p:nvPr/>
        </p:nvSpPr>
        <p:spPr>
          <a:xfrm>
            <a:off x="6681543" y="3814473"/>
            <a:ext cx="353595" cy="353595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3729906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6426E-F6F6-4A7C-9181-8C3090996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1358" y="552762"/>
            <a:ext cx="10961947" cy="802250"/>
          </a:xfrm>
        </p:spPr>
        <p:txBody>
          <a:bodyPr/>
          <a:lstStyle/>
          <a:p>
            <a:r>
              <a:rPr lang="en-US" sz="4400" dirty="0"/>
              <a:t>How to Use Field Maps </a:t>
            </a:r>
            <a:r>
              <a:rPr lang="en-US" sz="3200" dirty="0"/>
              <a:t>(In the Field)</a:t>
            </a:r>
            <a:endParaRPr lang="en-US" sz="3200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Content Placeholder 5">
            <a:extLst>
              <a:ext uri="{FF2B5EF4-FFF2-40B4-BE49-F238E27FC236}">
                <a16:creationId xmlns:a16="http://schemas.microsoft.com/office/drawing/2014/main" id="{0E19797D-8A74-F7A2-B94C-8687111B4B42}"/>
              </a:ext>
            </a:extLst>
          </p:cNvPr>
          <p:cNvSpPr txBox="1">
            <a:spLocks/>
          </p:cNvSpPr>
          <p:nvPr/>
        </p:nvSpPr>
        <p:spPr>
          <a:xfrm>
            <a:off x="561358" y="1460740"/>
            <a:ext cx="10961947" cy="4204413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0"/>
              </a:spcAft>
            </a:pPr>
            <a:r>
              <a:rPr lang="en-US" sz="1800" i="1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This workflow will be completed while the fieldworker is in the field</a:t>
            </a:r>
            <a:endParaRPr lang="en-US" sz="1800" dirty="0">
              <a:latin typeface="Arial" panose="020B0604020202020204" pitchFamily="34" charset="0"/>
              <a:ea typeface="+mn-lt"/>
              <a:cs typeface="Arial" panose="020B0604020202020204" pitchFamily="34" charset="0"/>
            </a:endParaRPr>
          </a:p>
          <a:p>
            <a:pPr marL="457200" indent="-457200">
              <a:spcAft>
                <a:spcPts val="0"/>
              </a:spcAft>
              <a:buFont typeface="Arial" panose="020B0604020202020204" pitchFamily="34" charset="0"/>
              <a:buAutoNum type="arabicPeriod"/>
            </a:pPr>
            <a:r>
              <a:rPr lang="en-US" sz="1800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Open the Field Maps application via your task bar</a:t>
            </a:r>
          </a:p>
          <a:p>
            <a:pPr marL="457200" indent="-457200">
              <a:spcAft>
                <a:spcPts val="0"/>
              </a:spcAft>
              <a:buFont typeface="Arial" panose="020B0604020202020204" pitchFamily="34" charset="0"/>
              <a:buAutoNum type="arabicPeriod"/>
            </a:pPr>
            <a:r>
              <a:rPr lang="en-US" sz="1800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Open the map called ‘Hydrologic Monitoring Field Collection (Field Maps)’</a:t>
            </a:r>
          </a:p>
          <a:p>
            <a:pPr marL="457200" indent="-457200">
              <a:spcAft>
                <a:spcPts val="0"/>
              </a:spcAft>
              <a:buFont typeface="Arial" panose="020B0604020202020204" pitchFamily="34" charset="0"/>
              <a:buAutoNum type="arabicPeriod"/>
            </a:pPr>
            <a:r>
              <a:rPr lang="en-US" sz="1800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Select the offline </a:t>
            </a:r>
            <a:r>
              <a:rPr lang="en-US" sz="1800" dirty="0" err="1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basemap</a:t>
            </a:r>
            <a:r>
              <a:rPr lang="en-US" sz="1800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 (called  ‘Offline Area’)</a:t>
            </a:r>
          </a:p>
          <a:p>
            <a:pPr marL="457200" indent="-457200">
              <a:spcAft>
                <a:spcPts val="0"/>
              </a:spcAft>
              <a:buFont typeface="Arial" panose="020B0604020202020204" pitchFamily="34" charset="0"/>
              <a:buAutoNum type="arabicPeriod"/>
            </a:pPr>
            <a:r>
              <a:rPr lang="en-US" sz="1800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Once the map opens, zoom into the location of interest on the map and select the point</a:t>
            </a:r>
          </a:p>
          <a:p>
            <a:pPr marL="457200" indent="-457200">
              <a:spcAft>
                <a:spcPts val="0"/>
              </a:spcAft>
              <a:buFont typeface="Arial" panose="020B0604020202020204" pitchFamily="34" charset="0"/>
              <a:buAutoNum type="arabicPeriod"/>
            </a:pPr>
            <a:r>
              <a:rPr lang="en-US" sz="1800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View any historical field visits, Measuring Point photos etc.</a:t>
            </a:r>
          </a:p>
          <a:p>
            <a:pPr marL="457200" indent="-457200">
              <a:spcAft>
                <a:spcPts val="0"/>
              </a:spcAft>
              <a:buFont typeface="Arial" panose="020B0604020202020204" pitchFamily="34" charset="0"/>
              <a:buAutoNum type="arabicPeriod"/>
            </a:pPr>
            <a:r>
              <a:rPr lang="en-US" sz="1800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Select ‘Submit New Field  Visit’ (Survey123 will launch)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621DB38-1A74-102B-92BF-5D641F73B0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4127" y="3876997"/>
            <a:ext cx="4039009" cy="2701415"/>
          </a:xfrm>
          <a:prstGeom prst="rect">
            <a:avLst/>
          </a:prstGeom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D4E0721-D009-2C83-9ED4-C65558DFD962}"/>
              </a:ext>
            </a:extLst>
          </p:cNvPr>
          <p:cNvCxnSpPr>
            <a:cxnSpLocks/>
          </p:cNvCxnSpPr>
          <p:nvPr/>
        </p:nvCxnSpPr>
        <p:spPr>
          <a:xfrm>
            <a:off x="10515600" y="5591866"/>
            <a:ext cx="467813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3">
            <a:extLst>
              <a:ext uri="{FF2B5EF4-FFF2-40B4-BE49-F238E27FC236}">
                <a16:creationId xmlns:a16="http://schemas.microsoft.com/office/drawing/2014/main" id="{D0B74C66-6222-6671-2BDE-CC138601A2B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3148" r="22617"/>
          <a:stretch/>
        </p:blipFill>
        <p:spPr>
          <a:xfrm>
            <a:off x="418864" y="4971936"/>
            <a:ext cx="3006517" cy="1386433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0F061048-7FB9-3DDA-4F2D-E8D072887A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08335" y="4971936"/>
            <a:ext cx="3143689" cy="1409897"/>
          </a:xfrm>
          <a:prstGeom prst="rect">
            <a:avLst/>
          </a:prstGeom>
        </p:spPr>
      </p:pic>
      <p:sp>
        <p:nvSpPr>
          <p:cNvPr id="29" name="Flowchart: Connector 28">
            <a:extLst>
              <a:ext uri="{FF2B5EF4-FFF2-40B4-BE49-F238E27FC236}">
                <a16:creationId xmlns:a16="http://schemas.microsoft.com/office/drawing/2014/main" id="{3393BEA2-4704-4A86-B97D-18BC2A158787}"/>
              </a:ext>
            </a:extLst>
          </p:cNvPr>
          <p:cNvSpPr/>
          <p:nvPr/>
        </p:nvSpPr>
        <p:spPr>
          <a:xfrm>
            <a:off x="207763" y="4689410"/>
            <a:ext cx="353595" cy="353595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30" name="Flowchart: Connector 29">
            <a:extLst>
              <a:ext uri="{FF2B5EF4-FFF2-40B4-BE49-F238E27FC236}">
                <a16:creationId xmlns:a16="http://schemas.microsoft.com/office/drawing/2014/main" id="{4B64C761-AB9B-5C55-053D-2B2D06DCC207}"/>
              </a:ext>
            </a:extLst>
          </p:cNvPr>
          <p:cNvSpPr/>
          <p:nvPr/>
        </p:nvSpPr>
        <p:spPr>
          <a:xfrm>
            <a:off x="3674056" y="4689410"/>
            <a:ext cx="353595" cy="353595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31" name="Flowchart: Connector 30">
            <a:extLst>
              <a:ext uri="{FF2B5EF4-FFF2-40B4-BE49-F238E27FC236}">
                <a16:creationId xmlns:a16="http://schemas.microsoft.com/office/drawing/2014/main" id="{5EE87811-007E-0045-5957-5B5B0F799F50}"/>
              </a:ext>
            </a:extLst>
          </p:cNvPr>
          <p:cNvSpPr/>
          <p:nvPr/>
        </p:nvSpPr>
        <p:spPr>
          <a:xfrm>
            <a:off x="7607122" y="3700199"/>
            <a:ext cx="353595" cy="353595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32" name="Flowchart: Connector 31">
            <a:extLst>
              <a:ext uri="{FF2B5EF4-FFF2-40B4-BE49-F238E27FC236}">
                <a16:creationId xmlns:a16="http://schemas.microsoft.com/office/drawing/2014/main" id="{F3FE75FB-A550-7B77-8141-7E80B6A7E34A}"/>
              </a:ext>
            </a:extLst>
          </p:cNvPr>
          <p:cNvSpPr/>
          <p:nvPr/>
        </p:nvSpPr>
        <p:spPr>
          <a:xfrm>
            <a:off x="7844718" y="6181571"/>
            <a:ext cx="353595" cy="353595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32645666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6426E-F6F6-4A7C-9181-8C3090996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1358" y="552762"/>
            <a:ext cx="10961947" cy="802250"/>
          </a:xfrm>
        </p:spPr>
        <p:txBody>
          <a:bodyPr/>
          <a:lstStyle/>
          <a:p>
            <a:r>
              <a:rPr lang="en-US" sz="4400" dirty="0"/>
              <a:t>How to Use Survey123 </a:t>
            </a:r>
            <a:r>
              <a:rPr lang="en-US" sz="3200" dirty="0"/>
              <a:t>(In the Field)</a:t>
            </a:r>
            <a:endParaRPr lang="en-US" sz="3200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Content Placeholder 5">
            <a:extLst>
              <a:ext uri="{FF2B5EF4-FFF2-40B4-BE49-F238E27FC236}">
                <a16:creationId xmlns:a16="http://schemas.microsoft.com/office/drawing/2014/main" id="{0E19797D-8A74-F7A2-B94C-8687111B4B42}"/>
              </a:ext>
            </a:extLst>
          </p:cNvPr>
          <p:cNvSpPr txBox="1">
            <a:spLocks/>
          </p:cNvSpPr>
          <p:nvPr/>
        </p:nvSpPr>
        <p:spPr>
          <a:xfrm>
            <a:off x="561358" y="1460740"/>
            <a:ext cx="8738381" cy="4204413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0"/>
              </a:spcAft>
            </a:pPr>
            <a:r>
              <a:rPr lang="en-US" sz="1800" i="1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This workflow will be completed while the fieldworker is in the field</a:t>
            </a:r>
            <a:endParaRPr lang="en-US" sz="1800" dirty="0">
              <a:latin typeface="Arial" panose="020B0604020202020204" pitchFamily="34" charset="0"/>
              <a:ea typeface="+mn-lt"/>
              <a:cs typeface="Arial" panose="020B0604020202020204" pitchFamily="34" charset="0"/>
            </a:endParaRPr>
          </a:p>
          <a:p>
            <a:pPr marL="457200" indent="-457200">
              <a:spcAft>
                <a:spcPts val="0"/>
              </a:spcAft>
              <a:buFont typeface="Arial" panose="020B0604020202020204" pitchFamily="34" charset="0"/>
              <a:buAutoNum type="arabicPeriod"/>
            </a:pPr>
            <a:r>
              <a:rPr lang="en-US" sz="1800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From Step 6 on previous slide, Survey for location will automatically open</a:t>
            </a:r>
          </a:p>
          <a:p>
            <a:pPr marL="457200" indent="-457200">
              <a:spcAft>
                <a:spcPts val="0"/>
              </a:spcAft>
              <a:buFont typeface="Arial" panose="020B0604020202020204" pitchFamily="34" charset="0"/>
              <a:buAutoNum type="arabicPeriod"/>
            </a:pPr>
            <a:r>
              <a:rPr lang="en-US" sz="1800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Scroll through the form and complete the sections. Make sure to fill in all required questions marked with an </a:t>
            </a:r>
            <a:r>
              <a:rPr lang="en-US" sz="1800" dirty="0">
                <a:solidFill>
                  <a:srgbClr val="FF0000">
                    <a:alpha val="60000"/>
                  </a:srgbClr>
                </a:solidFill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*</a:t>
            </a:r>
          </a:p>
          <a:p>
            <a:pPr marL="457200" indent="-457200">
              <a:spcAft>
                <a:spcPts val="0"/>
              </a:spcAft>
              <a:buFont typeface="Arial" panose="020B0604020202020204" pitchFamily="34" charset="0"/>
              <a:buAutoNum type="arabicPeriod"/>
            </a:pPr>
            <a:r>
              <a:rPr lang="en-US" sz="1800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Submit the form via the checkmark on the lower right</a:t>
            </a:r>
          </a:p>
          <a:p>
            <a:pPr marL="457200" indent="-457200">
              <a:spcAft>
                <a:spcPts val="0"/>
              </a:spcAft>
              <a:buFont typeface="Arial" panose="020B0604020202020204" pitchFamily="34" charset="0"/>
              <a:buAutoNum type="arabicPeriod"/>
            </a:pPr>
            <a:endParaRPr lang="en-US" sz="1800" dirty="0">
              <a:latin typeface="Arial" panose="020B0604020202020204" pitchFamily="34" charset="0"/>
              <a:ea typeface="+mn-lt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F0F644F-663A-07FC-C08A-3DDED0F839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6735" y="3192037"/>
            <a:ext cx="2436395" cy="3060441"/>
          </a:xfrm>
          <a:prstGeom prst="rect">
            <a:avLst/>
          </a:prstGeom>
        </p:spPr>
      </p:pic>
      <p:sp>
        <p:nvSpPr>
          <p:cNvPr id="29" name="Flowchart: Connector 28">
            <a:extLst>
              <a:ext uri="{FF2B5EF4-FFF2-40B4-BE49-F238E27FC236}">
                <a16:creationId xmlns:a16="http://schemas.microsoft.com/office/drawing/2014/main" id="{3393BEA2-4704-4A86-B97D-18BC2A158787}"/>
              </a:ext>
            </a:extLst>
          </p:cNvPr>
          <p:cNvSpPr/>
          <p:nvPr/>
        </p:nvSpPr>
        <p:spPr>
          <a:xfrm>
            <a:off x="7799937" y="3015239"/>
            <a:ext cx="353595" cy="353595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30" name="Flowchart: Connector 29">
            <a:extLst>
              <a:ext uri="{FF2B5EF4-FFF2-40B4-BE49-F238E27FC236}">
                <a16:creationId xmlns:a16="http://schemas.microsoft.com/office/drawing/2014/main" id="{4B64C761-AB9B-5C55-053D-2B2D06DCC207}"/>
              </a:ext>
            </a:extLst>
          </p:cNvPr>
          <p:cNvSpPr/>
          <p:nvPr/>
        </p:nvSpPr>
        <p:spPr>
          <a:xfrm>
            <a:off x="9802684" y="5951643"/>
            <a:ext cx="353595" cy="353595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B2C69BB-3B88-F93D-33EF-6EF20DD4023D}"/>
              </a:ext>
            </a:extLst>
          </p:cNvPr>
          <p:cNvCxnSpPr>
            <a:cxnSpLocks/>
          </p:cNvCxnSpPr>
          <p:nvPr/>
        </p:nvCxnSpPr>
        <p:spPr>
          <a:xfrm flipH="1">
            <a:off x="10413130" y="6192367"/>
            <a:ext cx="590939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18033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6426E-F6F6-4A7C-9181-8C3090996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1358" y="552762"/>
            <a:ext cx="10961947" cy="802250"/>
          </a:xfrm>
        </p:spPr>
        <p:txBody>
          <a:bodyPr/>
          <a:lstStyle/>
          <a:p>
            <a:r>
              <a:rPr lang="en-US" sz="4400" dirty="0"/>
              <a:t>Options for Saving Survey123 </a:t>
            </a:r>
            <a:r>
              <a:rPr lang="en-US" sz="3200" dirty="0"/>
              <a:t>(In the Field)</a:t>
            </a:r>
            <a:endParaRPr lang="en-US" sz="3200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Content Placeholder 5">
            <a:extLst>
              <a:ext uri="{FF2B5EF4-FFF2-40B4-BE49-F238E27FC236}">
                <a16:creationId xmlns:a16="http://schemas.microsoft.com/office/drawing/2014/main" id="{0E19797D-8A74-F7A2-B94C-8687111B4B42}"/>
              </a:ext>
            </a:extLst>
          </p:cNvPr>
          <p:cNvSpPr txBox="1">
            <a:spLocks/>
          </p:cNvSpPr>
          <p:nvPr/>
        </p:nvSpPr>
        <p:spPr>
          <a:xfrm>
            <a:off x="561358" y="1460740"/>
            <a:ext cx="9704076" cy="4204413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0"/>
              </a:spcAft>
            </a:pPr>
            <a:r>
              <a:rPr lang="en-US" i="1" dirty="0">
                <a:ea typeface="+mn-lt"/>
                <a:cs typeface="+mn-lt"/>
              </a:rPr>
              <a:t>Upon clicking the submit checkmark in Survey123 there are a few options</a:t>
            </a:r>
            <a:endParaRPr lang="en-US" dirty="0">
              <a:ea typeface="+mn-lt"/>
              <a:cs typeface="+mn-lt"/>
            </a:endParaRPr>
          </a:p>
          <a:p>
            <a:pPr marL="457200" indent="-457200">
              <a:spcAft>
                <a:spcPts val="0"/>
              </a:spcAft>
              <a:buFont typeface="Arial" panose="020B0604020202020204" pitchFamily="34" charset="0"/>
              <a:buAutoNum type="arabicPeriod"/>
            </a:pPr>
            <a:r>
              <a:rPr lang="en-US" dirty="0">
                <a:ea typeface="+mn-lt"/>
                <a:cs typeface="+mn-lt"/>
              </a:rPr>
              <a:t>If the device is online, you have two options</a:t>
            </a:r>
          </a:p>
          <a:p>
            <a:pPr lvl="1">
              <a:spcAft>
                <a:spcPts val="0"/>
              </a:spcAft>
            </a:pPr>
            <a:r>
              <a:rPr lang="en-US" dirty="0">
                <a:ea typeface="+mn-lt"/>
                <a:cs typeface="+mn-lt"/>
              </a:rPr>
              <a:t>Send Now – which will send all collected data directly into the database</a:t>
            </a:r>
          </a:p>
          <a:p>
            <a:pPr lvl="1">
              <a:spcAft>
                <a:spcPts val="0"/>
              </a:spcAft>
            </a:pPr>
            <a:r>
              <a:rPr lang="en-US" dirty="0">
                <a:ea typeface="+mn-lt"/>
                <a:cs typeface="+mn-lt"/>
              </a:rPr>
              <a:t>Save in Outbox – which saves the data locally on the device and allows you to reopen it on the device later</a:t>
            </a:r>
          </a:p>
          <a:p>
            <a:pPr marL="457200" indent="-457200">
              <a:spcAft>
                <a:spcPts val="0"/>
              </a:spcAft>
              <a:buFont typeface="Arial" panose="020B0604020202020204" pitchFamily="34" charset="0"/>
              <a:buAutoNum type="arabicPeriod"/>
            </a:pPr>
            <a:r>
              <a:rPr lang="en-US" dirty="0">
                <a:ea typeface="+mn-lt"/>
                <a:cs typeface="+mn-lt"/>
              </a:rPr>
              <a:t>If the device is offline, you have one option</a:t>
            </a:r>
          </a:p>
          <a:p>
            <a:pPr lvl="1">
              <a:spcAft>
                <a:spcPts val="0"/>
              </a:spcAft>
            </a:pPr>
            <a:r>
              <a:rPr lang="en-US" dirty="0">
                <a:ea typeface="+mn-lt"/>
                <a:cs typeface="+mn-lt"/>
              </a:rPr>
              <a:t>Choose Save in Outbox - then once the device is back online send the data to the database.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EAE0B6B-F133-22D7-C43A-28C68DBBFC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545" y="4366100"/>
            <a:ext cx="2298679" cy="2279032"/>
          </a:xfrm>
          <a:prstGeom prst="rect">
            <a:avLst/>
          </a:prstGeom>
        </p:spPr>
      </p:pic>
      <p:pic>
        <p:nvPicPr>
          <p:cNvPr id="2050" name="Picture 2" descr="Solved: Unable to Submit Survey while using Cell phone con... - Esri  Community">
            <a:extLst>
              <a:ext uri="{FF2B5EF4-FFF2-40B4-BE49-F238E27FC236}">
                <a16:creationId xmlns:a16="http://schemas.microsoft.com/office/drawing/2014/main" id="{DCCC1C17-F773-CC19-D478-1B84F99E548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77" t="13160" r="12468" b="14951"/>
          <a:stretch/>
        </p:blipFill>
        <p:spPr bwMode="auto">
          <a:xfrm>
            <a:off x="4835977" y="4515371"/>
            <a:ext cx="2286000" cy="1980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Flowchart: Connector 31">
            <a:extLst>
              <a:ext uri="{FF2B5EF4-FFF2-40B4-BE49-F238E27FC236}">
                <a16:creationId xmlns:a16="http://schemas.microsoft.com/office/drawing/2014/main" id="{F3FE75FB-A550-7B77-8141-7E80B6A7E34A}"/>
              </a:ext>
            </a:extLst>
          </p:cNvPr>
          <p:cNvSpPr/>
          <p:nvPr/>
        </p:nvSpPr>
        <p:spPr>
          <a:xfrm>
            <a:off x="4582020" y="4366099"/>
            <a:ext cx="353595" cy="353595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31" name="Flowchart: Connector 30">
            <a:extLst>
              <a:ext uri="{FF2B5EF4-FFF2-40B4-BE49-F238E27FC236}">
                <a16:creationId xmlns:a16="http://schemas.microsoft.com/office/drawing/2014/main" id="{5EE87811-007E-0045-5957-5B5B0F799F50}"/>
              </a:ext>
            </a:extLst>
          </p:cNvPr>
          <p:cNvSpPr/>
          <p:nvPr/>
        </p:nvSpPr>
        <p:spPr>
          <a:xfrm>
            <a:off x="611759" y="4189302"/>
            <a:ext cx="353595" cy="353595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3D115AA-D68F-988F-FFBE-434643DD86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97934" y="3827398"/>
            <a:ext cx="1960167" cy="2668462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83FB2CC-584F-320D-37C5-54C51BBCA259}"/>
              </a:ext>
            </a:extLst>
          </p:cNvPr>
          <p:cNvCxnSpPr>
            <a:cxnSpLocks/>
          </p:cNvCxnSpPr>
          <p:nvPr/>
        </p:nvCxnSpPr>
        <p:spPr>
          <a:xfrm flipH="1">
            <a:off x="9132309" y="6356269"/>
            <a:ext cx="590939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48D8CE5E-9C37-189F-8355-5D1A65DC3CF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33398" y="3819610"/>
            <a:ext cx="1910842" cy="2676249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23D930D-6EC9-3BE3-F3EB-2FCDB9B7D838}"/>
              </a:ext>
            </a:extLst>
          </p:cNvPr>
          <p:cNvCxnSpPr>
            <a:cxnSpLocks/>
          </p:cNvCxnSpPr>
          <p:nvPr/>
        </p:nvCxnSpPr>
        <p:spPr>
          <a:xfrm flipH="1">
            <a:off x="11523305" y="6317489"/>
            <a:ext cx="590939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2476767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Float">
      <a:dk1>
        <a:sysClr val="windowText" lastClr="000000"/>
      </a:dk1>
      <a:lt1>
        <a:sysClr val="window" lastClr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Float">
      <a:majorFont>
        <a:latin typeface="Walbaum Display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ppt/theme/theme2.xml><?xml version="1.0" encoding="utf-8"?>
<a:theme xmlns:a="http://schemas.openxmlformats.org/drawingml/2006/main" name="Esri_Corporate_Template-Dark">
  <a:themeElements>
    <a:clrScheme name="Esri Branding Colors 2013_Blue Background 1">
      <a:dk1>
        <a:sysClr val="windowText" lastClr="000000"/>
      </a:dk1>
      <a:lt1>
        <a:sysClr val="window" lastClr="FFFFFF"/>
      </a:lt1>
      <a:dk2>
        <a:srgbClr val="007AC2"/>
      </a:dk2>
      <a:lt2>
        <a:srgbClr val="FFFF96"/>
      </a:lt2>
      <a:accent1>
        <a:srgbClr val="35AC46"/>
      </a:accent1>
      <a:accent2>
        <a:srgbClr val="AAD04B"/>
      </a:accent2>
      <a:accent3>
        <a:srgbClr val="F89927"/>
      </a:accent3>
      <a:accent4>
        <a:srgbClr val="00B9F2"/>
      </a:accent4>
      <a:accent5>
        <a:srgbClr val="8E499B"/>
      </a:accent5>
      <a:accent6>
        <a:srgbClr val="BE9969"/>
      </a:accent6>
      <a:hlink>
        <a:srgbClr val="C0E8FF"/>
      </a:hlink>
      <a:folHlink>
        <a:srgbClr val="81D0FF"/>
      </a:folHlink>
    </a:clrScheme>
    <a:fontScheme name="Esri-Arial">
      <a:majorFont>
        <a:latin typeface="Arial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gradFill flip="none" rotWithShape="1">
          <a:gsLst>
            <a:gs pos="0">
              <a:schemeClr val="accent4"/>
            </a:gs>
            <a:gs pos="100000">
              <a:schemeClr val="accent4"/>
            </a:gs>
          </a:gsLst>
          <a:lin ang="16200000" scaled="1"/>
          <a:tileRect/>
        </a:gradFill>
        <a:ln>
          <a:noFill/>
          <a:headEnd type="none" w="med" len="med"/>
          <a:tailEnd type="none" w="med" len="med"/>
        </a:ln>
        <a:effectLst/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algn="ctr" eaLnBrk="0" fontAlgn="base" hangingPunct="0">
          <a:spcBef>
            <a:spcPct val="0"/>
          </a:spcBef>
          <a:spcAft>
            <a:spcPct val="0"/>
          </a:spcAft>
          <a:defRPr sz="1400" b="1" dirty="0">
            <a:solidFill>
              <a:srgbClr val="000000"/>
            </a:solidFill>
            <a:latin typeface="Arial" charset="0"/>
            <a:ea typeface="ＭＳ Ｐゴシック" pitchFamily="16" charset="-128"/>
            <a:cs typeface="ＭＳ Ｐゴシック" pitchFamily="-97" charset="-128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 bwMode="auto">
        <a:noFill/>
        <a:ln w="3175" cap="flat" cmpd="sng" algn="ctr">
          <a:solidFill>
            <a:srgbClr val="FF6600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  <a:effectLst/>
      </a:spPr>
      <a:bodyPr wrap="square" lIns="0" tIns="0" rIns="0" bIns="0" rtlCol="0">
        <a:noAutofit/>
      </a:bodyPr>
      <a:lstStyle>
        <a:defPPr algn="l" eaLnBrk="0" hangingPunct="0">
          <a:defRPr sz="1400" dirty="0" smtClean="0">
            <a:ea typeface="+mn-ea"/>
            <a:cs typeface="+mn-cs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g400077-UC-PPT-Tmplt-Esri-rev6-19-19" id="{05AE0B04-43C6-8747-8D82-D4EDA4AB9275}" vid="{5B07A797-ED80-D946-92FF-836AD305ECE2}"/>
    </a:ext>
  </a:extLst>
</a:theme>
</file>

<file path=ppt/theme/theme3.xml><?xml version="1.0" encoding="utf-8"?>
<a:theme xmlns:a="http://schemas.openxmlformats.org/drawingml/2006/main" name="1_Esri_Corporate_Template-Dark">
  <a:themeElements>
    <a:clrScheme name="Esri Branding Colors 2013_Blue Background 1">
      <a:dk1>
        <a:sysClr val="windowText" lastClr="000000"/>
      </a:dk1>
      <a:lt1>
        <a:sysClr val="window" lastClr="FFFFFF"/>
      </a:lt1>
      <a:dk2>
        <a:srgbClr val="007AC2"/>
      </a:dk2>
      <a:lt2>
        <a:srgbClr val="FFFF96"/>
      </a:lt2>
      <a:accent1>
        <a:srgbClr val="35AC46"/>
      </a:accent1>
      <a:accent2>
        <a:srgbClr val="AAD04B"/>
      </a:accent2>
      <a:accent3>
        <a:srgbClr val="F89927"/>
      </a:accent3>
      <a:accent4>
        <a:srgbClr val="00B9F2"/>
      </a:accent4>
      <a:accent5>
        <a:srgbClr val="8E499B"/>
      </a:accent5>
      <a:accent6>
        <a:srgbClr val="BE9969"/>
      </a:accent6>
      <a:hlink>
        <a:srgbClr val="C0E8FF"/>
      </a:hlink>
      <a:folHlink>
        <a:srgbClr val="81D0FF"/>
      </a:folHlink>
    </a:clrScheme>
    <a:fontScheme name="Esri-Arial">
      <a:majorFont>
        <a:latin typeface="Arial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gradFill flip="none" rotWithShape="1">
          <a:gsLst>
            <a:gs pos="0">
              <a:schemeClr val="accent4"/>
            </a:gs>
            <a:gs pos="100000">
              <a:schemeClr val="accent4"/>
            </a:gs>
          </a:gsLst>
          <a:lin ang="16200000" scaled="1"/>
          <a:tileRect/>
        </a:gradFill>
        <a:ln>
          <a:noFill/>
          <a:headEnd type="none" w="med" len="med"/>
          <a:tailEnd type="none" w="med" len="med"/>
        </a:ln>
        <a:effectLst/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algn="ctr" eaLnBrk="0" fontAlgn="base" hangingPunct="0">
          <a:spcBef>
            <a:spcPct val="0"/>
          </a:spcBef>
          <a:spcAft>
            <a:spcPct val="0"/>
          </a:spcAft>
          <a:defRPr sz="1400" b="1" dirty="0">
            <a:solidFill>
              <a:srgbClr val="000000"/>
            </a:solidFill>
            <a:latin typeface="Arial" charset="0"/>
            <a:ea typeface="ＭＳ Ｐゴシック" pitchFamily="16" charset="-128"/>
            <a:cs typeface="ＭＳ Ｐゴシック" pitchFamily="-97" charset="-128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 bwMode="auto">
        <a:noFill/>
        <a:ln w="3175" cap="flat" cmpd="sng" algn="ctr">
          <a:solidFill>
            <a:srgbClr val="FF6600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  <a:effectLst/>
      </a:spPr>
      <a:bodyPr wrap="square" lIns="0" tIns="0" rIns="0" bIns="0" rtlCol="0">
        <a:noAutofit/>
      </a:bodyPr>
      <a:lstStyle>
        <a:defPPr algn="l" eaLnBrk="0" hangingPunct="0">
          <a:defRPr sz="1400" dirty="0" smtClean="0">
            <a:ea typeface="+mn-ea"/>
            <a:cs typeface="+mn-cs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g400077-UC-PPT-Tmplt-Esri-rev6-19-19" id="{05AE0B04-43C6-8747-8D82-D4EDA4AB9275}" vid="{5B07A797-ED80-D946-92FF-836AD305ECE2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E0EA4252DA4C44392747A616AA88B25" ma:contentTypeVersion="15" ma:contentTypeDescription="Create a new document." ma:contentTypeScope="" ma:versionID="fe6ef71d6c346ae31fda0586df2badae">
  <xsd:schema xmlns:xsd="http://www.w3.org/2001/XMLSchema" xmlns:xs="http://www.w3.org/2001/XMLSchema" xmlns:p="http://schemas.microsoft.com/office/2006/metadata/properties" xmlns:ns2="a37483bb-355d-4cde-a7e8-a7b4efd217ae" xmlns:ns3="dcdee733-fb76-4ecc-9fd9-c176319f5bd5" targetNamespace="http://schemas.microsoft.com/office/2006/metadata/properties" ma:root="true" ma:fieldsID="1b930b4465c725f12df9bf3c6bc1a927" ns2:_="" ns3:_="">
    <xsd:import namespace="a37483bb-355d-4cde-a7e8-a7b4efd217ae"/>
    <xsd:import namespace="dcdee733-fb76-4ecc-9fd9-c176319f5bd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37483bb-355d-4cde-a7e8-a7b4efd217a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21" nillable="true" ma:taxonomy="true" ma:internalName="lcf76f155ced4ddcb4097134ff3c332f" ma:taxonomyFieldName="MediaServiceImageTags" ma:displayName="Image Tags" ma:readOnly="false" ma:fieldId="{5cf76f15-5ced-4ddc-b409-7134ff3c332f}" ma:taxonomyMulti="true" ma:sspId="4373b550-10be-49fa-a249-6a5a55e59eb5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cdee733-fb76-4ecc-9fd9-c176319f5bd5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d186b63f-b85b-4b16-8574-44334a72a7f0}" ma:internalName="TaxCatchAll" ma:showField="CatchAllData" ma:web="dcdee733-fb76-4ecc-9fd9-c176319f5bd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a37483bb-355d-4cde-a7e8-a7b4efd217ae" xsi:nil="true"/>
    <SharedWithUsers xmlns="dcdee733-fb76-4ecc-9fd9-c176319f5bd5">
      <UserInfo>
        <DisplayName>Derek Hoshijo</DisplayName>
        <AccountId>26</AccountId>
        <AccountType/>
      </UserInfo>
      <UserInfo>
        <DisplayName>Luci Coleman</DisplayName>
        <AccountId>30</AccountId>
        <AccountType/>
      </UserInfo>
      <UserInfo>
        <DisplayName>Michael Green</DisplayName>
        <AccountId>23</AccountId>
        <AccountType/>
      </UserInfo>
      <UserInfo>
        <DisplayName>Morgan Ripp</DisplayName>
        <AccountId>33</AccountId>
        <AccountType/>
      </UserInfo>
      <UserInfo>
        <DisplayName>Shianne Hancock</DisplayName>
        <AccountId>9</AccountId>
        <AccountType/>
      </UserInfo>
    </SharedWithUsers>
    <lcf76f155ced4ddcb4097134ff3c332f xmlns="a37483bb-355d-4cde-a7e8-a7b4efd217ae">
      <Terms xmlns="http://schemas.microsoft.com/office/infopath/2007/PartnerControls"/>
    </lcf76f155ced4ddcb4097134ff3c332f>
    <TaxCatchAll xmlns="dcdee733-fb76-4ecc-9fd9-c176319f5bd5" xsi:nil="true"/>
  </documentManagement>
</p:properties>
</file>

<file path=customXml/itemProps1.xml><?xml version="1.0" encoding="utf-8"?>
<ds:datastoreItem xmlns:ds="http://schemas.openxmlformats.org/officeDocument/2006/customXml" ds:itemID="{904751AB-E840-446F-8D49-E697067EC88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4560A0A-620D-4757-BDEF-5770E4172447}">
  <ds:schemaRefs>
    <ds:schemaRef ds:uri="a37483bb-355d-4cde-a7e8-a7b4efd217ae"/>
    <ds:schemaRef ds:uri="dcdee733-fb76-4ecc-9fd9-c176319f5bd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50811A92-D464-4AC4-A396-BA73B10CEEAC}">
  <ds:schemaRefs>
    <ds:schemaRef ds:uri="a37483bb-355d-4cde-a7e8-a7b4efd217ae"/>
    <ds:schemaRef ds:uri="dcdee733-fb76-4ecc-9fd9-c176319f5bd5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Metadata/LabelInfo.xml><?xml version="1.0" encoding="utf-8"?>
<clbl:labelList xmlns:clbl="http://schemas.microsoft.com/office/2020/mipLabelMetadata">
  <clbl:label id="{aee6e3c9-711e-4c7c-bd27-04f2307db20d}" enabled="0" method="" siteId="{aee6e3c9-711e-4c7c-bd27-04f2307db20d}" removed="1"/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3D float design</Template>
  <TotalTime>180</TotalTime>
  <Words>450</Words>
  <Application>Microsoft Office PowerPoint</Application>
  <PresentationFormat>Widescreen</PresentationFormat>
  <Paragraphs>50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Arial</vt:lpstr>
      <vt:lpstr>Calibri</vt:lpstr>
      <vt:lpstr>Gill Sans MT</vt:lpstr>
      <vt:lpstr>Lucida Grande</vt:lpstr>
      <vt:lpstr>Walbaum Display</vt:lpstr>
      <vt:lpstr>3DFloatVTI</vt:lpstr>
      <vt:lpstr>Esri_Corporate_Template-Dark</vt:lpstr>
      <vt:lpstr>1_Esri_Corporate_Template-Dark</vt:lpstr>
      <vt:lpstr>Hydrologic Monitoring Fieldwork Instructions</vt:lpstr>
      <vt:lpstr>Summary</vt:lpstr>
      <vt:lpstr>Update Survey123 (Prior to Fieldwork)</vt:lpstr>
      <vt:lpstr>Load Locations (Prior to Fieldwork)</vt:lpstr>
      <vt:lpstr>How to Use Field Maps (In the Field)</vt:lpstr>
      <vt:lpstr>How to Use Survey123 (In the Field)</vt:lpstr>
      <vt:lpstr>Options for Saving Survey123 (In the Field)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September 6_Testing Directions</dc:title>
  <dc:creator>Shianne Hancock</dc:creator>
  <cp:lastModifiedBy>Morgan Miller</cp:lastModifiedBy>
  <cp:revision>192</cp:revision>
  <cp:lastPrinted>2022-04-07T16:01:52Z</cp:lastPrinted>
  <dcterms:created xsi:type="dcterms:W3CDTF">2022-03-01T16:31:35Z</dcterms:created>
  <dcterms:modified xsi:type="dcterms:W3CDTF">2024-01-04T16:16:48Z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0x010100BE0EA4252DA4C44392747A616AA88B25</vt:lpwstr>
  </property>
  <property fmtid="{D5CDD505-2E9C-101B-9397-08002B2CF9AE}" pid="3" name="MediaServiceImageTags">
    <vt:lpwstr/>
  </property>
</Properties>
</file>