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10058400"/>
  <p:notesSz cx="9296400" cy="147828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4" y="206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58427" y="591397"/>
            <a:ext cx="5945345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387" y="591397"/>
            <a:ext cx="17576960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388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42621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9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E815-3000-4F2E-9AD8-D1FAA523C77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0680" y="670560"/>
            <a:ext cx="3108960" cy="268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UpdateStates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8620" y="1676400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72640" y="1676400"/>
            <a:ext cx="1553409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Get_Pitchrate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86201" y="1676400"/>
            <a:ext cx="1584456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Get_T_Alpha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88380" y="1676400"/>
            <a:ext cx="129540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Get_T_q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543800" y="4133088"/>
            <a:ext cx="1699009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Get_Cn_prime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585961" y="1676400"/>
            <a:ext cx="2087629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Get_f_primeprime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03925" y="2346960"/>
            <a:ext cx="1584456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Get_k_Alpha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303515" y="1193800"/>
            <a:ext cx="20726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Get_Beta_M_Sqrd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99760" y="938784"/>
            <a:ext cx="0" cy="140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53200" y="938784"/>
            <a:ext cx="0" cy="73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  <a:endCxn id="5" idx="0"/>
          </p:cNvCxnSpPr>
          <p:nvPr/>
        </p:nvCxnSpPr>
        <p:spPr>
          <a:xfrm rot="10800000" flipV="1">
            <a:off x="1101090" y="804672"/>
            <a:ext cx="4339590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2849346" y="804672"/>
            <a:ext cx="2591335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1"/>
            <a:endCxn id="7" idx="0"/>
          </p:cNvCxnSpPr>
          <p:nvPr/>
        </p:nvCxnSpPr>
        <p:spPr>
          <a:xfrm rot="10800000" flipV="1">
            <a:off x="4678430" y="804672"/>
            <a:ext cx="762251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77200" y="938784"/>
            <a:ext cx="0" cy="319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0" idx="0"/>
          </p:cNvCxnSpPr>
          <p:nvPr/>
        </p:nvCxnSpPr>
        <p:spPr>
          <a:xfrm>
            <a:off x="8549640" y="804672"/>
            <a:ext cx="2080136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55180" y="5352288"/>
            <a:ext cx="14249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Get_Cn_pot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8737600" y="5352288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9585961" y="2346960"/>
            <a:ext cx="14249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Get_f_prime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595860" y="2346960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Get_Df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9583420" y="3422904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Get_alpha_f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11297920" y="3422904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982200" y="1944624"/>
            <a:ext cx="0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38" idx="0"/>
          </p:cNvCxnSpPr>
          <p:nvPr/>
        </p:nvCxnSpPr>
        <p:spPr>
          <a:xfrm flipH="1">
            <a:off x="10295890" y="2615184"/>
            <a:ext cx="2541" cy="80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3"/>
            <a:endCxn id="37" idx="0"/>
          </p:cNvCxnSpPr>
          <p:nvPr/>
        </p:nvCxnSpPr>
        <p:spPr>
          <a:xfrm>
            <a:off x="11673590" y="1810512"/>
            <a:ext cx="1634740" cy="5364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6" idx="3"/>
            <a:endCxn id="39" idx="0"/>
          </p:cNvCxnSpPr>
          <p:nvPr/>
        </p:nvCxnSpPr>
        <p:spPr>
          <a:xfrm>
            <a:off x="11010901" y="2481072"/>
            <a:ext cx="999489" cy="941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2"/>
            <a:endCxn id="34" idx="0"/>
          </p:cNvCxnSpPr>
          <p:nvPr/>
        </p:nvCxnSpPr>
        <p:spPr>
          <a:xfrm rot="5400000">
            <a:off x="7654990" y="4613973"/>
            <a:ext cx="950976" cy="5256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989633" y="4401312"/>
            <a:ext cx="0" cy="95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842760" y="5961888"/>
            <a:ext cx="20726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Get_Cn_alpha_q_circ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5440680" y="7620000"/>
            <a:ext cx="20726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Get_Cn_Alpha_q_nc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7071864" y="6513576"/>
            <a:ext cx="1584456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Get_Alpha_e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4368100" y="8703311"/>
            <a:ext cx="1856105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Get_Cn_Alpha_nc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6736080" y="8686800"/>
            <a:ext cx="151105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Get_Cn_q_nc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13792200" y="4642103"/>
            <a:ext cx="1295400" cy="268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 smtClean="0"/>
              <a:t>Get_Cn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1182860" y="804671"/>
            <a:ext cx="129540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 smtClean="0"/>
              <a:t>Get_Cv</a:t>
            </a:r>
            <a:endParaRPr lang="en-US" sz="1600" dirty="0"/>
          </a:p>
        </p:txBody>
      </p:sp>
      <p:cxnSp>
        <p:nvCxnSpPr>
          <p:cNvPr id="88" name="Elbow Connector 87"/>
          <p:cNvCxnSpPr>
            <a:stCxn id="86" idx="1"/>
          </p:cNvCxnSpPr>
          <p:nvPr/>
        </p:nvCxnSpPr>
        <p:spPr>
          <a:xfrm rot="10800000" flipV="1">
            <a:off x="11010902" y="938782"/>
            <a:ext cx="171959" cy="704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3" idx="0"/>
            <a:endCxn id="86" idx="3"/>
          </p:cNvCxnSpPr>
          <p:nvPr/>
        </p:nvCxnSpPr>
        <p:spPr>
          <a:xfrm rot="16200000" flipV="1">
            <a:off x="11607420" y="1809623"/>
            <a:ext cx="3703320" cy="1961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3663195" y="6516624"/>
            <a:ext cx="1553409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Get_Cn_v</a:t>
            </a:r>
            <a:endParaRPr lang="en-US" sz="1600" dirty="0"/>
          </a:p>
        </p:txBody>
      </p:sp>
      <p:cxnSp>
        <p:nvCxnSpPr>
          <p:cNvPr id="96" name="Elbow Connector 95"/>
          <p:cNvCxnSpPr>
            <a:stCxn id="83" idx="2"/>
            <a:endCxn id="94" idx="0"/>
          </p:cNvCxnSpPr>
          <p:nvPr/>
        </p:nvCxnSpPr>
        <p:spPr>
          <a:xfrm rot="5400000">
            <a:off x="13636752" y="5713475"/>
            <a:ext cx="160629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93306" y="938784"/>
            <a:ext cx="0" cy="25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83" idx="1"/>
            <a:endCxn id="65" idx="3"/>
          </p:cNvCxnSpPr>
          <p:nvPr/>
        </p:nvCxnSpPr>
        <p:spPr>
          <a:xfrm rot="10800000" flipV="1">
            <a:off x="7513320" y="4776214"/>
            <a:ext cx="6278880" cy="29778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4" idx="2"/>
            <a:endCxn id="64" idx="0"/>
          </p:cNvCxnSpPr>
          <p:nvPr/>
        </p:nvCxnSpPr>
        <p:spPr>
          <a:xfrm>
            <a:off x="7867650" y="5620512"/>
            <a:ext cx="11430" cy="34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4" idx="2"/>
            <a:endCxn id="66" idx="0"/>
          </p:cNvCxnSpPr>
          <p:nvPr/>
        </p:nvCxnSpPr>
        <p:spPr>
          <a:xfrm flipH="1">
            <a:off x="7864092" y="6230112"/>
            <a:ext cx="14988" cy="28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699760" y="7894573"/>
            <a:ext cx="0" cy="7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7155180" y="7894573"/>
            <a:ext cx="0" cy="79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3357371" y="3281171"/>
            <a:ext cx="6681218" cy="1996440"/>
          </a:xfrm>
          <a:prstGeom prst="bentConnector3">
            <a:avLst>
              <a:gd name="adj1" fmla="val 35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3" idx="1"/>
            <a:endCxn id="9" idx="3"/>
          </p:cNvCxnSpPr>
          <p:nvPr/>
        </p:nvCxnSpPr>
        <p:spPr>
          <a:xfrm rot="10800000">
            <a:off x="9242810" y="4267201"/>
            <a:ext cx="4549391" cy="5090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Hayman</dc:creator>
  <cp:lastModifiedBy>Greg Hayman</cp:lastModifiedBy>
  <cp:revision>10</cp:revision>
  <cp:lastPrinted>2015-02-09T21:17:12Z</cp:lastPrinted>
  <dcterms:created xsi:type="dcterms:W3CDTF">2015-02-04T17:34:20Z</dcterms:created>
  <dcterms:modified xsi:type="dcterms:W3CDTF">2015-02-10T21:09:31Z</dcterms:modified>
</cp:coreProperties>
</file>