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4" y="-14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6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158427" y="591397"/>
            <a:ext cx="5945345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2387" y="591397"/>
            <a:ext cx="17576960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2388" y="3441277"/>
            <a:ext cx="11761153" cy="973709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42621" y="3441277"/>
            <a:ext cx="11761153" cy="973709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8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9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E815-3000-4F2E-9AD8-D1FAA523C77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E815-3000-4F2E-9AD8-D1FAA523C77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5D1E-8A56-4BF3-BEF5-83E8C70D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0680" y="670560"/>
            <a:ext cx="3108960" cy="2682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UpdateStates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88620" y="1676400"/>
            <a:ext cx="142494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Get_ds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072640" y="1676400"/>
            <a:ext cx="1553409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Get_Pitchrate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86201" y="1676400"/>
            <a:ext cx="1584456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Get_T_Alpha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088380" y="1676400"/>
            <a:ext cx="1295400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Get_T_q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543800" y="3429000"/>
            <a:ext cx="1699009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Get_Cn_prime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585961" y="1676400"/>
            <a:ext cx="2087629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Get_f_primeprime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03925" y="2346960"/>
            <a:ext cx="1584456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Get_k_Alpha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52060" y="3017520"/>
            <a:ext cx="207264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Get_Beta_M_Sqrd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99760" y="938784"/>
            <a:ext cx="0" cy="1408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 flipH="1">
            <a:off x="4678428" y="1944624"/>
            <a:ext cx="2" cy="40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70220" y="2615184"/>
            <a:ext cx="0" cy="40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47460" y="1944624"/>
            <a:ext cx="0" cy="107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53200" y="938784"/>
            <a:ext cx="0" cy="737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  <a:endCxn id="5" idx="0"/>
          </p:cNvCxnSpPr>
          <p:nvPr/>
        </p:nvCxnSpPr>
        <p:spPr>
          <a:xfrm rot="10800000" flipV="1">
            <a:off x="1101090" y="804672"/>
            <a:ext cx="4339590" cy="871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2849346" y="804672"/>
            <a:ext cx="2591335" cy="871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1"/>
            <a:endCxn id="7" idx="0"/>
          </p:cNvCxnSpPr>
          <p:nvPr/>
        </p:nvCxnSpPr>
        <p:spPr>
          <a:xfrm rot="10800000" flipV="1">
            <a:off x="4678430" y="804672"/>
            <a:ext cx="762251" cy="871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077200" y="938784"/>
            <a:ext cx="0" cy="2490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3"/>
            <a:endCxn id="10" idx="0"/>
          </p:cNvCxnSpPr>
          <p:nvPr/>
        </p:nvCxnSpPr>
        <p:spPr>
          <a:xfrm>
            <a:off x="8549640" y="804672"/>
            <a:ext cx="2080136" cy="871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55180" y="4648200"/>
            <a:ext cx="1424940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Get_Cn_pot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8737600" y="4648200"/>
            <a:ext cx="142494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Get_Dp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9585961" y="2346960"/>
            <a:ext cx="1424940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Get_f_prime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12595860" y="2346960"/>
            <a:ext cx="142494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Get_Df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9583420" y="3422904"/>
            <a:ext cx="142494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Get_alpha_f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11297920" y="3422904"/>
            <a:ext cx="142494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Get_f</a:t>
            </a:r>
            <a:endParaRPr lang="en-US" sz="1600" dirty="0"/>
          </a:p>
        </p:txBody>
      </p:sp>
      <p:cxnSp>
        <p:nvCxnSpPr>
          <p:cNvPr id="41" name="Elbow Connector 40"/>
          <p:cNvCxnSpPr>
            <a:stCxn id="36" idx="1"/>
            <a:endCxn id="9" idx="0"/>
          </p:cNvCxnSpPr>
          <p:nvPr/>
        </p:nvCxnSpPr>
        <p:spPr>
          <a:xfrm rot="10800000" flipV="1">
            <a:off x="8393305" y="2481072"/>
            <a:ext cx="1192656" cy="9479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982200" y="1944624"/>
            <a:ext cx="0" cy="40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2"/>
            <a:endCxn id="38" idx="0"/>
          </p:cNvCxnSpPr>
          <p:nvPr/>
        </p:nvCxnSpPr>
        <p:spPr>
          <a:xfrm flipH="1">
            <a:off x="10295890" y="2615184"/>
            <a:ext cx="2541" cy="80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3"/>
            <a:endCxn id="37" idx="0"/>
          </p:cNvCxnSpPr>
          <p:nvPr/>
        </p:nvCxnSpPr>
        <p:spPr>
          <a:xfrm>
            <a:off x="11673590" y="1810512"/>
            <a:ext cx="1634740" cy="5364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6" idx="3"/>
            <a:endCxn id="39" idx="0"/>
          </p:cNvCxnSpPr>
          <p:nvPr/>
        </p:nvCxnSpPr>
        <p:spPr>
          <a:xfrm>
            <a:off x="11010901" y="2481072"/>
            <a:ext cx="999489" cy="9418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" idx="2"/>
            <a:endCxn id="34" idx="0"/>
          </p:cNvCxnSpPr>
          <p:nvPr/>
        </p:nvCxnSpPr>
        <p:spPr>
          <a:xfrm rot="5400000">
            <a:off x="7654990" y="3909885"/>
            <a:ext cx="950976" cy="5256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989633" y="3697224"/>
            <a:ext cx="0" cy="950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922520" y="5486400"/>
            <a:ext cx="2072640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Get_Cn_alpha_q_circ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7700645" y="5486400"/>
            <a:ext cx="2072640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Get_Cn_Alpha_q_nc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3940044" y="6553200"/>
            <a:ext cx="1584456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Get_Alpha_e</a:t>
            </a:r>
            <a:endParaRPr lang="en-US" sz="1600" dirty="0"/>
          </a:p>
        </p:txBody>
      </p:sp>
      <p:cxnSp>
        <p:nvCxnSpPr>
          <p:cNvPr id="68" name="Elbow Connector 67"/>
          <p:cNvCxnSpPr>
            <a:stCxn id="66" idx="1"/>
            <a:endCxn id="5" idx="2"/>
          </p:cNvCxnSpPr>
          <p:nvPr/>
        </p:nvCxnSpPr>
        <p:spPr>
          <a:xfrm rot="10800000">
            <a:off x="1101090" y="1944624"/>
            <a:ext cx="2838954" cy="47426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6" idx="1"/>
            <a:endCxn id="13" idx="1"/>
          </p:cNvCxnSpPr>
          <p:nvPr/>
        </p:nvCxnSpPr>
        <p:spPr>
          <a:xfrm rot="10800000" flipH="1">
            <a:off x="3940044" y="3151632"/>
            <a:ext cx="1112016" cy="3535680"/>
          </a:xfrm>
          <a:prstGeom prst="bentConnector3">
            <a:avLst>
              <a:gd name="adj1" fmla="val -205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4" idx="1"/>
            <a:endCxn id="66" idx="0"/>
          </p:cNvCxnSpPr>
          <p:nvPr/>
        </p:nvCxnSpPr>
        <p:spPr>
          <a:xfrm rot="10800000" flipV="1">
            <a:off x="4732272" y="5620512"/>
            <a:ext cx="190248" cy="9326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4" idx="1"/>
            <a:endCxn id="64" idx="0"/>
          </p:cNvCxnSpPr>
          <p:nvPr/>
        </p:nvCxnSpPr>
        <p:spPr>
          <a:xfrm rot="10800000" flipV="1">
            <a:off x="5958840" y="4782312"/>
            <a:ext cx="1196340" cy="704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4" idx="2"/>
            <a:endCxn id="65" idx="0"/>
          </p:cNvCxnSpPr>
          <p:nvPr/>
        </p:nvCxnSpPr>
        <p:spPr>
          <a:xfrm rot="16200000" flipH="1">
            <a:off x="8017319" y="4766754"/>
            <a:ext cx="569976" cy="8693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821295" y="6553201"/>
            <a:ext cx="1856105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Get_Cn_Alpha_nc</a:t>
            </a:r>
            <a:endParaRPr lang="en-US" sz="1600" dirty="0"/>
          </a:p>
        </p:txBody>
      </p:sp>
      <p:cxnSp>
        <p:nvCxnSpPr>
          <p:cNvPr id="79" name="Elbow Connector 78"/>
          <p:cNvCxnSpPr/>
          <p:nvPr/>
        </p:nvCxnSpPr>
        <p:spPr>
          <a:xfrm rot="5400000">
            <a:off x="8337677" y="6153912"/>
            <a:ext cx="79857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0162540" y="6553200"/>
            <a:ext cx="1511050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Get_Cn_q_nc</a:t>
            </a:r>
            <a:endParaRPr lang="en-US" sz="1600" dirty="0"/>
          </a:p>
        </p:txBody>
      </p:sp>
      <p:cxnSp>
        <p:nvCxnSpPr>
          <p:cNvPr id="82" name="Elbow Connector 81"/>
          <p:cNvCxnSpPr>
            <a:stCxn id="65" idx="3"/>
            <a:endCxn id="80" idx="0"/>
          </p:cNvCxnSpPr>
          <p:nvPr/>
        </p:nvCxnSpPr>
        <p:spPr>
          <a:xfrm>
            <a:off x="9773285" y="5620512"/>
            <a:ext cx="1144780" cy="9326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3792200" y="4642103"/>
            <a:ext cx="1295400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 smtClean="0"/>
              <a:t>Get_Cn</a:t>
            </a:r>
            <a:endParaRPr lang="en-US" sz="1600" dirty="0"/>
          </a:p>
        </p:txBody>
      </p:sp>
      <p:cxnSp>
        <p:nvCxnSpPr>
          <p:cNvPr id="85" name="Elbow Connector 84"/>
          <p:cNvCxnSpPr>
            <a:stCxn id="83" idx="1"/>
          </p:cNvCxnSpPr>
          <p:nvPr/>
        </p:nvCxnSpPr>
        <p:spPr>
          <a:xfrm rot="10800000" flipV="1">
            <a:off x="9773286" y="4776215"/>
            <a:ext cx="4018915" cy="7101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182860" y="804671"/>
            <a:ext cx="1295400" cy="26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 smtClean="0"/>
              <a:t>Get_Cv</a:t>
            </a:r>
            <a:endParaRPr lang="en-US" sz="1600" dirty="0"/>
          </a:p>
        </p:txBody>
      </p:sp>
      <p:cxnSp>
        <p:nvCxnSpPr>
          <p:cNvPr id="88" name="Elbow Connector 87"/>
          <p:cNvCxnSpPr>
            <a:stCxn id="86" idx="1"/>
          </p:cNvCxnSpPr>
          <p:nvPr/>
        </p:nvCxnSpPr>
        <p:spPr>
          <a:xfrm rot="10800000" flipV="1">
            <a:off x="11010902" y="938782"/>
            <a:ext cx="171959" cy="704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3" idx="0"/>
            <a:endCxn id="86" idx="3"/>
          </p:cNvCxnSpPr>
          <p:nvPr/>
        </p:nvCxnSpPr>
        <p:spPr>
          <a:xfrm rot="16200000" flipV="1">
            <a:off x="11607420" y="1809623"/>
            <a:ext cx="3703320" cy="1961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2045950" y="6553200"/>
            <a:ext cx="1553409" cy="268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6304" tIns="73152" rIns="146304" bIns="73152" spcCol="0" rtlCol="0" anchor="ctr"/>
          <a:lstStyle/>
          <a:p>
            <a:pPr algn="ctr"/>
            <a:r>
              <a:rPr lang="en-US" sz="1600" dirty="0" err="1"/>
              <a:t>Get_Cn_v</a:t>
            </a:r>
            <a:endParaRPr lang="en-US" sz="1600" dirty="0"/>
          </a:p>
        </p:txBody>
      </p:sp>
      <p:cxnSp>
        <p:nvCxnSpPr>
          <p:cNvPr id="96" name="Elbow Connector 95"/>
          <p:cNvCxnSpPr>
            <a:stCxn id="83" idx="1"/>
            <a:endCxn id="94" idx="0"/>
          </p:cNvCxnSpPr>
          <p:nvPr/>
        </p:nvCxnSpPr>
        <p:spPr>
          <a:xfrm rot="10800000" flipV="1">
            <a:off x="12822656" y="4776214"/>
            <a:ext cx="969545" cy="17769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3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Hayman</dc:creator>
  <cp:lastModifiedBy>Greg Hayman</cp:lastModifiedBy>
  <cp:revision>4</cp:revision>
  <dcterms:created xsi:type="dcterms:W3CDTF">2015-02-04T17:34:20Z</dcterms:created>
  <dcterms:modified xsi:type="dcterms:W3CDTF">2015-02-04T18:15:29Z</dcterms:modified>
</cp:coreProperties>
</file>