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4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2.sv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24.svg"/><Relationship Id="rId4" Type="http://schemas.openxmlformats.org/officeDocument/2006/relationships/image" Target="../media/image10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14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2.sv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24.svg"/><Relationship Id="rId4" Type="http://schemas.openxmlformats.org/officeDocument/2006/relationships/image" Target="../media/image10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2461E-88F8-41CE-AA6B-00FF92510D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6032BF-A833-40C5-89DA-EA5205B79020}">
      <dgm:prSet/>
      <dgm:spPr/>
      <dgm:t>
        <a:bodyPr/>
        <a:lstStyle/>
        <a:p>
          <a:pPr>
            <a:defRPr cap="all"/>
          </a:pPr>
          <a:r>
            <a:rPr lang="en-US"/>
            <a:t>Errors and exceptions happen when code cannot run.</a:t>
          </a:r>
        </a:p>
      </dgm:t>
    </dgm:pt>
    <dgm:pt modelId="{935C51CF-160E-4C9C-A4C9-525C9EFBF7B9}" type="parTrans" cxnId="{D7E2A005-10B2-4641-B62F-2EE62ED3B539}">
      <dgm:prSet/>
      <dgm:spPr/>
      <dgm:t>
        <a:bodyPr/>
        <a:lstStyle/>
        <a:p>
          <a:endParaRPr lang="en-US"/>
        </a:p>
      </dgm:t>
    </dgm:pt>
    <dgm:pt modelId="{3DEF7C6C-ACAC-4DE7-98FC-8170EC560E96}" type="sibTrans" cxnId="{D7E2A005-10B2-4641-B62F-2EE62ED3B539}">
      <dgm:prSet/>
      <dgm:spPr/>
      <dgm:t>
        <a:bodyPr/>
        <a:lstStyle/>
        <a:p>
          <a:endParaRPr lang="en-US"/>
        </a:p>
      </dgm:t>
    </dgm:pt>
    <dgm:pt modelId="{9EB51873-2E7F-4C56-BD18-6273A6E1DB36}">
      <dgm:prSet/>
      <dgm:spPr/>
      <dgm:t>
        <a:bodyPr/>
        <a:lstStyle/>
        <a:p>
          <a:pPr>
            <a:defRPr cap="all"/>
          </a:pPr>
          <a:r>
            <a:rPr lang="en-US"/>
            <a:t>Python uses try and except blocks to handle errors safely.</a:t>
          </a:r>
        </a:p>
      </dgm:t>
    </dgm:pt>
    <dgm:pt modelId="{85BEAEDE-374E-45FB-819A-FDC70983B3CF}" type="parTrans" cxnId="{7C899940-C036-4F3D-B4F0-6C3E6C95668F}">
      <dgm:prSet/>
      <dgm:spPr/>
      <dgm:t>
        <a:bodyPr/>
        <a:lstStyle/>
        <a:p>
          <a:endParaRPr lang="en-US"/>
        </a:p>
      </dgm:t>
    </dgm:pt>
    <dgm:pt modelId="{F1C423DA-95B3-45AB-B99C-D3064D72502A}" type="sibTrans" cxnId="{7C899940-C036-4F3D-B4F0-6C3E6C95668F}">
      <dgm:prSet/>
      <dgm:spPr/>
      <dgm:t>
        <a:bodyPr/>
        <a:lstStyle/>
        <a:p>
          <a:endParaRPr lang="en-US"/>
        </a:p>
      </dgm:t>
    </dgm:pt>
    <dgm:pt modelId="{88CBB120-7394-4F6F-AA72-B7D411F19B14}" type="pres">
      <dgm:prSet presAssocID="{F9A2461E-88F8-41CE-AA6B-00FF92510D5A}" presName="root" presStyleCnt="0">
        <dgm:presLayoutVars>
          <dgm:dir/>
          <dgm:resizeHandles val="exact"/>
        </dgm:presLayoutVars>
      </dgm:prSet>
      <dgm:spPr/>
    </dgm:pt>
    <dgm:pt modelId="{C789F5F6-6D66-49B2-9225-8ED7E535E485}" type="pres">
      <dgm:prSet presAssocID="{886032BF-A833-40C5-89DA-EA5205B79020}" presName="compNode" presStyleCnt="0"/>
      <dgm:spPr/>
    </dgm:pt>
    <dgm:pt modelId="{D6C3B621-D16D-45B8-8E72-9E411D6AA325}" type="pres">
      <dgm:prSet presAssocID="{886032BF-A833-40C5-89DA-EA5205B79020}" presName="iconBgRect" presStyleLbl="bgShp" presStyleIdx="0" presStyleCnt="2"/>
      <dgm:spPr/>
    </dgm:pt>
    <dgm:pt modelId="{99F3EDB5-479B-4532-85DF-F9B690E9CCA1}" type="pres">
      <dgm:prSet presAssocID="{886032BF-A833-40C5-89DA-EA5205B790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BE2AA43-C48F-43BD-9390-13DEACEAE840}" type="pres">
      <dgm:prSet presAssocID="{886032BF-A833-40C5-89DA-EA5205B79020}" presName="spaceRect" presStyleCnt="0"/>
      <dgm:spPr/>
    </dgm:pt>
    <dgm:pt modelId="{95ACFF13-C7CC-4033-98E6-F79C1C9C55E3}" type="pres">
      <dgm:prSet presAssocID="{886032BF-A833-40C5-89DA-EA5205B79020}" presName="textRect" presStyleLbl="revTx" presStyleIdx="0" presStyleCnt="2">
        <dgm:presLayoutVars>
          <dgm:chMax val="1"/>
          <dgm:chPref val="1"/>
        </dgm:presLayoutVars>
      </dgm:prSet>
      <dgm:spPr/>
    </dgm:pt>
    <dgm:pt modelId="{B6AD8B8B-0650-442D-96FC-D2324D66AAC9}" type="pres">
      <dgm:prSet presAssocID="{3DEF7C6C-ACAC-4DE7-98FC-8170EC560E96}" presName="sibTrans" presStyleCnt="0"/>
      <dgm:spPr/>
    </dgm:pt>
    <dgm:pt modelId="{96CA7F21-6C8C-4E03-9DC3-8CDB1C26CED6}" type="pres">
      <dgm:prSet presAssocID="{9EB51873-2E7F-4C56-BD18-6273A6E1DB36}" presName="compNode" presStyleCnt="0"/>
      <dgm:spPr/>
    </dgm:pt>
    <dgm:pt modelId="{9987B2C2-FD61-4686-AD1D-09FA8625C6D4}" type="pres">
      <dgm:prSet presAssocID="{9EB51873-2E7F-4C56-BD18-6273A6E1DB36}" presName="iconBgRect" presStyleLbl="bgShp" presStyleIdx="1" presStyleCnt="2"/>
      <dgm:spPr/>
    </dgm:pt>
    <dgm:pt modelId="{00A31677-F141-4589-9070-2FE5F0CC5C90}" type="pres">
      <dgm:prSet presAssocID="{9EB51873-2E7F-4C56-BD18-6273A6E1DB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602F19B-B8C7-461E-B2F9-F7060F6F138A}" type="pres">
      <dgm:prSet presAssocID="{9EB51873-2E7F-4C56-BD18-6273A6E1DB36}" presName="spaceRect" presStyleCnt="0"/>
      <dgm:spPr/>
    </dgm:pt>
    <dgm:pt modelId="{6642B13E-F2A7-48D8-803F-BD4A4A515688}" type="pres">
      <dgm:prSet presAssocID="{9EB51873-2E7F-4C56-BD18-6273A6E1DB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7E2A005-10B2-4641-B62F-2EE62ED3B539}" srcId="{F9A2461E-88F8-41CE-AA6B-00FF92510D5A}" destId="{886032BF-A833-40C5-89DA-EA5205B79020}" srcOrd="0" destOrd="0" parTransId="{935C51CF-160E-4C9C-A4C9-525C9EFBF7B9}" sibTransId="{3DEF7C6C-ACAC-4DE7-98FC-8170EC560E96}"/>
    <dgm:cxn modelId="{7C899940-C036-4F3D-B4F0-6C3E6C95668F}" srcId="{F9A2461E-88F8-41CE-AA6B-00FF92510D5A}" destId="{9EB51873-2E7F-4C56-BD18-6273A6E1DB36}" srcOrd="1" destOrd="0" parTransId="{85BEAEDE-374E-45FB-819A-FDC70983B3CF}" sibTransId="{F1C423DA-95B3-45AB-B99C-D3064D72502A}"/>
    <dgm:cxn modelId="{46115358-8C08-4A1D-8231-2736D7FC536C}" type="presOf" srcId="{886032BF-A833-40C5-89DA-EA5205B79020}" destId="{95ACFF13-C7CC-4033-98E6-F79C1C9C55E3}" srcOrd="0" destOrd="0" presId="urn:microsoft.com/office/officeart/2018/5/layout/IconCircleLabelList"/>
    <dgm:cxn modelId="{C2CBA7C3-EACC-4B30-84E0-C39265269ECE}" type="presOf" srcId="{9EB51873-2E7F-4C56-BD18-6273A6E1DB36}" destId="{6642B13E-F2A7-48D8-803F-BD4A4A515688}" srcOrd="0" destOrd="0" presId="urn:microsoft.com/office/officeart/2018/5/layout/IconCircleLabelList"/>
    <dgm:cxn modelId="{76E4E1C4-DC57-49BE-B9D7-83B19F11572F}" type="presOf" srcId="{F9A2461E-88F8-41CE-AA6B-00FF92510D5A}" destId="{88CBB120-7394-4F6F-AA72-B7D411F19B14}" srcOrd="0" destOrd="0" presId="urn:microsoft.com/office/officeart/2018/5/layout/IconCircleLabelList"/>
    <dgm:cxn modelId="{53F71932-2883-4303-A2BC-4CCAA9E83D92}" type="presParOf" srcId="{88CBB120-7394-4F6F-AA72-B7D411F19B14}" destId="{C789F5F6-6D66-49B2-9225-8ED7E535E485}" srcOrd="0" destOrd="0" presId="urn:microsoft.com/office/officeart/2018/5/layout/IconCircleLabelList"/>
    <dgm:cxn modelId="{76D169BE-945E-4D27-88DE-2A87CABA1EFA}" type="presParOf" srcId="{C789F5F6-6D66-49B2-9225-8ED7E535E485}" destId="{D6C3B621-D16D-45B8-8E72-9E411D6AA325}" srcOrd="0" destOrd="0" presId="urn:microsoft.com/office/officeart/2018/5/layout/IconCircleLabelList"/>
    <dgm:cxn modelId="{28388005-7987-4032-A82A-7E0642039695}" type="presParOf" srcId="{C789F5F6-6D66-49B2-9225-8ED7E535E485}" destId="{99F3EDB5-479B-4532-85DF-F9B690E9CCA1}" srcOrd="1" destOrd="0" presId="urn:microsoft.com/office/officeart/2018/5/layout/IconCircleLabelList"/>
    <dgm:cxn modelId="{1D952570-F3AE-4753-AA17-AE81C3D51E7C}" type="presParOf" srcId="{C789F5F6-6D66-49B2-9225-8ED7E535E485}" destId="{ABE2AA43-C48F-43BD-9390-13DEACEAE840}" srcOrd="2" destOrd="0" presId="urn:microsoft.com/office/officeart/2018/5/layout/IconCircleLabelList"/>
    <dgm:cxn modelId="{64373AA2-A31F-4D93-86AE-7F07076F3355}" type="presParOf" srcId="{C789F5F6-6D66-49B2-9225-8ED7E535E485}" destId="{95ACFF13-C7CC-4033-98E6-F79C1C9C55E3}" srcOrd="3" destOrd="0" presId="urn:microsoft.com/office/officeart/2018/5/layout/IconCircleLabelList"/>
    <dgm:cxn modelId="{E72DE813-884E-4131-A55F-AF651C90AF11}" type="presParOf" srcId="{88CBB120-7394-4F6F-AA72-B7D411F19B14}" destId="{B6AD8B8B-0650-442D-96FC-D2324D66AAC9}" srcOrd="1" destOrd="0" presId="urn:microsoft.com/office/officeart/2018/5/layout/IconCircleLabelList"/>
    <dgm:cxn modelId="{FE704316-A270-47E9-BD7B-70A9BEBCC05F}" type="presParOf" srcId="{88CBB120-7394-4F6F-AA72-B7D411F19B14}" destId="{96CA7F21-6C8C-4E03-9DC3-8CDB1C26CED6}" srcOrd="2" destOrd="0" presId="urn:microsoft.com/office/officeart/2018/5/layout/IconCircleLabelList"/>
    <dgm:cxn modelId="{69C06839-B641-48C7-AE54-79C5CFB3CCCC}" type="presParOf" srcId="{96CA7F21-6C8C-4E03-9DC3-8CDB1C26CED6}" destId="{9987B2C2-FD61-4686-AD1D-09FA8625C6D4}" srcOrd="0" destOrd="0" presId="urn:microsoft.com/office/officeart/2018/5/layout/IconCircleLabelList"/>
    <dgm:cxn modelId="{8BDB5432-D59E-46A1-BEC3-F14219EFFBA7}" type="presParOf" srcId="{96CA7F21-6C8C-4E03-9DC3-8CDB1C26CED6}" destId="{00A31677-F141-4589-9070-2FE5F0CC5C90}" srcOrd="1" destOrd="0" presId="urn:microsoft.com/office/officeart/2018/5/layout/IconCircleLabelList"/>
    <dgm:cxn modelId="{367B3CAA-ECA8-47A3-B4A0-D2BE8D11E428}" type="presParOf" srcId="{96CA7F21-6C8C-4E03-9DC3-8CDB1C26CED6}" destId="{E602F19B-B8C7-461E-B2F9-F7060F6F138A}" srcOrd="2" destOrd="0" presId="urn:microsoft.com/office/officeart/2018/5/layout/IconCircleLabelList"/>
    <dgm:cxn modelId="{F54963D9-E83A-49C5-B91F-2CAA6984C1F5}" type="presParOf" srcId="{96CA7F21-6C8C-4E03-9DC3-8CDB1C26CED6}" destId="{6642B13E-F2A7-48D8-803F-BD4A4A51568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CBB77F-761A-42FC-848E-18B8E3E8110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FBB5AF-4C9D-4F82-8D00-6BC9A00BEB65}">
      <dgm:prSet/>
      <dgm:spPr/>
      <dgm:t>
        <a:bodyPr/>
        <a:lstStyle/>
        <a:p>
          <a:r>
            <a:rPr lang="en-US"/>
            <a:t>An exception is an error that occurs during execution.</a:t>
          </a:r>
        </a:p>
      </dgm:t>
    </dgm:pt>
    <dgm:pt modelId="{9237E779-84C0-480C-99C8-A8407546B762}" type="parTrans" cxnId="{CD3F02B9-96FE-4FE7-BC56-9AA48A5F62F7}">
      <dgm:prSet/>
      <dgm:spPr/>
      <dgm:t>
        <a:bodyPr/>
        <a:lstStyle/>
        <a:p>
          <a:endParaRPr lang="en-US"/>
        </a:p>
      </dgm:t>
    </dgm:pt>
    <dgm:pt modelId="{AECDDB3D-9C7B-4706-85A4-113917D3D056}" type="sibTrans" cxnId="{CD3F02B9-96FE-4FE7-BC56-9AA48A5F62F7}">
      <dgm:prSet/>
      <dgm:spPr/>
      <dgm:t>
        <a:bodyPr/>
        <a:lstStyle/>
        <a:p>
          <a:endParaRPr lang="en-US"/>
        </a:p>
      </dgm:t>
    </dgm:pt>
    <dgm:pt modelId="{A3917B86-DEAC-4229-AD1D-F0DA47EC0360}">
      <dgm:prSet/>
      <dgm:spPr/>
      <dgm:t>
        <a:bodyPr/>
        <a:lstStyle/>
        <a:p>
          <a:r>
            <a:rPr lang="en-US"/>
            <a:t>Without handling, exceptions stop the program.</a:t>
          </a:r>
        </a:p>
      </dgm:t>
    </dgm:pt>
    <dgm:pt modelId="{5DCBCE31-72CC-4AB7-9547-78A8EA5702BD}" type="parTrans" cxnId="{EC72EACD-1C14-448E-8862-8ECD47033215}">
      <dgm:prSet/>
      <dgm:spPr/>
      <dgm:t>
        <a:bodyPr/>
        <a:lstStyle/>
        <a:p>
          <a:endParaRPr lang="en-US"/>
        </a:p>
      </dgm:t>
    </dgm:pt>
    <dgm:pt modelId="{75155E14-3A5C-4027-B0C7-F71E9A97D4F3}" type="sibTrans" cxnId="{EC72EACD-1C14-448E-8862-8ECD47033215}">
      <dgm:prSet/>
      <dgm:spPr/>
      <dgm:t>
        <a:bodyPr/>
        <a:lstStyle/>
        <a:p>
          <a:endParaRPr lang="en-US"/>
        </a:p>
      </dgm:t>
    </dgm:pt>
    <dgm:pt modelId="{9C9E70F6-76DB-4994-A136-9C0CA42281A9}" type="pres">
      <dgm:prSet presAssocID="{BFCBB77F-761A-42FC-848E-18B8E3E811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409448-A454-4F57-A7F5-D9A96B633534}" type="pres">
      <dgm:prSet presAssocID="{9CFBB5AF-4C9D-4F82-8D00-6BC9A00BEB65}" presName="hierRoot1" presStyleCnt="0"/>
      <dgm:spPr/>
    </dgm:pt>
    <dgm:pt modelId="{F2F479BF-D581-43FB-A041-F78B1C469F17}" type="pres">
      <dgm:prSet presAssocID="{9CFBB5AF-4C9D-4F82-8D00-6BC9A00BEB65}" presName="composite" presStyleCnt="0"/>
      <dgm:spPr/>
    </dgm:pt>
    <dgm:pt modelId="{B2E4CC0A-7FD9-4512-9F67-B754743457B3}" type="pres">
      <dgm:prSet presAssocID="{9CFBB5AF-4C9D-4F82-8D00-6BC9A00BEB65}" presName="background" presStyleLbl="node0" presStyleIdx="0" presStyleCnt="2"/>
      <dgm:spPr/>
    </dgm:pt>
    <dgm:pt modelId="{BEFCA61D-320C-45B4-BFA2-0CD32E1B2B15}" type="pres">
      <dgm:prSet presAssocID="{9CFBB5AF-4C9D-4F82-8D00-6BC9A00BEB65}" presName="text" presStyleLbl="fgAcc0" presStyleIdx="0" presStyleCnt="2">
        <dgm:presLayoutVars>
          <dgm:chPref val="3"/>
        </dgm:presLayoutVars>
      </dgm:prSet>
      <dgm:spPr/>
    </dgm:pt>
    <dgm:pt modelId="{FD853252-77D4-443B-A282-6DE2FD9C57E9}" type="pres">
      <dgm:prSet presAssocID="{9CFBB5AF-4C9D-4F82-8D00-6BC9A00BEB65}" presName="hierChild2" presStyleCnt="0"/>
      <dgm:spPr/>
    </dgm:pt>
    <dgm:pt modelId="{F7F1481A-7A69-4056-A9F2-F339DC0CF67E}" type="pres">
      <dgm:prSet presAssocID="{A3917B86-DEAC-4229-AD1D-F0DA47EC0360}" presName="hierRoot1" presStyleCnt="0"/>
      <dgm:spPr/>
    </dgm:pt>
    <dgm:pt modelId="{3DE303EE-2B76-4354-8866-3BB76ACC04C4}" type="pres">
      <dgm:prSet presAssocID="{A3917B86-DEAC-4229-AD1D-F0DA47EC0360}" presName="composite" presStyleCnt="0"/>
      <dgm:spPr/>
    </dgm:pt>
    <dgm:pt modelId="{A795ACB5-82F3-47CA-8C5C-E8BB13B6F7DA}" type="pres">
      <dgm:prSet presAssocID="{A3917B86-DEAC-4229-AD1D-F0DA47EC0360}" presName="background" presStyleLbl="node0" presStyleIdx="1" presStyleCnt="2"/>
      <dgm:spPr/>
    </dgm:pt>
    <dgm:pt modelId="{7C372568-BB89-4968-B024-147B50FA5FE6}" type="pres">
      <dgm:prSet presAssocID="{A3917B86-DEAC-4229-AD1D-F0DA47EC0360}" presName="text" presStyleLbl="fgAcc0" presStyleIdx="1" presStyleCnt="2">
        <dgm:presLayoutVars>
          <dgm:chPref val="3"/>
        </dgm:presLayoutVars>
      </dgm:prSet>
      <dgm:spPr/>
    </dgm:pt>
    <dgm:pt modelId="{A619F464-0311-44EB-ABD0-7CE06EF459E3}" type="pres">
      <dgm:prSet presAssocID="{A3917B86-DEAC-4229-AD1D-F0DA47EC0360}" presName="hierChild2" presStyleCnt="0"/>
      <dgm:spPr/>
    </dgm:pt>
  </dgm:ptLst>
  <dgm:cxnLst>
    <dgm:cxn modelId="{CF60C326-771B-4BEB-9857-D11BD6531D9B}" type="presOf" srcId="{A3917B86-DEAC-4229-AD1D-F0DA47EC0360}" destId="{7C372568-BB89-4968-B024-147B50FA5FE6}" srcOrd="0" destOrd="0" presId="urn:microsoft.com/office/officeart/2005/8/layout/hierarchy1"/>
    <dgm:cxn modelId="{94195E5C-987E-4754-AF60-FD9BF6F39A48}" type="presOf" srcId="{BFCBB77F-761A-42FC-848E-18B8E3E81101}" destId="{9C9E70F6-76DB-4994-A136-9C0CA42281A9}" srcOrd="0" destOrd="0" presId="urn:microsoft.com/office/officeart/2005/8/layout/hierarchy1"/>
    <dgm:cxn modelId="{CD3F02B9-96FE-4FE7-BC56-9AA48A5F62F7}" srcId="{BFCBB77F-761A-42FC-848E-18B8E3E81101}" destId="{9CFBB5AF-4C9D-4F82-8D00-6BC9A00BEB65}" srcOrd="0" destOrd="0" parTransId="{9237E779-84C0-480C-99C8-A8407546B762}" sibTransId="{AECDDB3D-9C7B-4706-85A4-113917D3D056}"/>
    <dgm:cxn modelId="{EC72EACD-1C14-448E-8862-8ECD47033215}" srcId="{BFCBB77F-761A-42FC-848E-18B8E3E81101}" destId="{A3917B86-DEAC-4229-AD1D-F0DA47EC0360}" srcOrd="1" destOrd="0" parTransId="{5DCBCE31-72CC-4AB7-9547-78A8EA5702BD}" sibTransId="{75155E14-3A5C-4027-B0C7-F71E9A97D4F3}"/>
    <dgm:cxn modelId="{5F8DD8FB-2A2B-4521-AB18-D31C44E506C9}" type="presOf" srcId="{9CFBB5AF-4C9D-4F82-8D00-6BC9A00BEB65}" destId="{BEFCA61D-320C-45B4-BFA2-0CD32E1B2B15}" srcOrd="0" destOrd="0" presId="urn:microsoft.com/office/officeart/2005/8/layout/hierarchy1"/>
    <dgm:cxn modelId="{8EEDCA1F-C54D-4367-BE55-AA5B2391538D}" type="presParOf" srcId="{9C9E70F6-76DB-4994-A136-9C0CA42281A9}" destId="{E2409448-A454-4F57-A7F5-D9A96B633534}" srcOrd="0" destOrd="0" presId="urn:microsoft.com/office/officeart/2005/8/layout/hierarchy1"/>
    <dgm:cxn modelId="{BD5C2D68-E11F-4C22-AA9D-D9B652D54964}" type="presParOf" srcId="{E2409448-A454-4F57-A7F5-D9A96B633534}" destId="{F2F479BF-D581-43FB-A041-F78B1C469F17}" srcOrd="0" destOrd="0" presId="urn:microsoft.com/office/officeart/2005/8/layout/hierarchy1"/>
    <dgm:cxn modelId="{4100279E-1A3B-4036-9ED9-16CF9F9F22B7}" type="presParOf" srcId="{F2F479BF-D581-43FB-A041-F78B1C469F17}" destId="{B2E4CC0A-7FD9-4512-9F67-B754743457B3}" srcOrd="0" destOrd="0" presId="urn:microsoft.com/office/officeart/2005/8/layout/hierarchy1"/>
    <dgm:cxn modelId="{FE2CDF53-5D02-4F44-BC03-9946FF37C403}" type="presParOf" srcId="{F2F479BF-D581-43FB-A041-F78B1C469F17}" destId="{BEFCA61D-320C-45B4-BFA2-0CD32E1B2B15}" srcOrd="1" destOrd="0" presId="urn:microsoft.com/office/officeart/2005/8/layout/hierarchy1"/>
    <dgm:cxn modelId="{A784D441-5182-43B9-AA3C-903249923074}" type="presParOf" srcId="{E2409448-A454-4F57-A7F5-D9A96B633534}" destId="{FD853252-77D4-443B-A282-6DE2FD9C57E9}" srcOrd="1" destOrd="0" presId="urn:microsoft.com/office/officeart/2005/8/layout/hierarchy1"/>
    <dgm:cxn modelId="{4830C78B-0747-474C-B758-A2FCE5D52504}" type="presParOf" srcId="{9C9E70F6-76DB-4994-A136-9C0CA42281A9}" destId="{F7F1481A-7A69-4056-A9F2-F339DC0CF67E}" srcOrd="1" destOrd="0" presId="urn:microsoft.com/office/officeart/2005/8/layout/hierarchy1"/>
    <dgm:cxn modelId="{A4DE0857-B045-491E-AED3-3CE6255B3DF2}" type="presParOf" srcId="{F7F1481A-7A69-4056-A9F2-F339DC0CF67E}" destId="{3DE303EE-2B76-4354-8866-3BB76ACC04C4}" srcOrd="0" destOrd="0" presId="urn:microsoft.com/office/officeart/2005/8/layout/hierarchy1"/>
    <dgm:cxn modelId="{266CA7CE-6B0C-4E7D-A9E4-2A10A9F0331D}" type="presParOf" srcId="{3DE303EE-2B76-4354-8866-3BB76ACC04C4}" destId="{A795ACB5-82F3-47CA-8C5C-E8BB13B6F7DA}" srcOrd="0" destOrd="0" presId="urn:microsoft.com/office/officeart/2005/8/layout/hierarchy1"/>
    <dgm:cxn modelId="{395E2282-3D22-44A4-A55C-69C8F430E50E}" type="presParOf" srcId="{3DE303EE-2B76-4354-8866-3BB76ACC04C4}" destId="{7C372568-BB89-4968-B024-147B50FA5FE6}" srcOrd="1" destOrd="0" presId="urn:microsoft.com/office/officeart/2005/8/layout/hierarchy1"/>
    <dgm:cxn modelId="{A4930549-42DC-493F-925C-86B02024C247}" type="presParOf" srcId="{F7F1481A-7A69-4056-A9F2-F339DC0CF67E}" destId="{A619F464-0311-44EB-ABD0-7CE06EF459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365AF0-9B64-4559-BA4F-1CADB10BED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6529D5-CE1D-4B8C-AA88-E998DDCD7730}">
      <dgm:prSet/>
      <dgm:spPr/>
      <dgm:t>
        <a:bodyPr/>
        <a:lstStyle/>
        <a:p>
          <a:pPr>
            <a:defRPr cap="all"/>
          </a:pPr>
          <a:r>
            <a:rPr lang="en-US"/>
            <a:t>We use try/except to catch errors.</a:t>
          </a:r>
        </a:p>
      </dgm:t>
    </dgm:pt>
    <dgm:pt modelId="{D16121F3-B87E-407F-8BC5-D7E690951169}" type="parTrans" cxnId="{489C40E1-08C2-4B5D-BBC8-8467B04248CC}">
      <dgm:prSet/>
      <dgm:spPr/>
      <dgm:t>
        <a:bodyPr/>
        <a:lstStyle/>
        <a:p>
          <a:endParaRPr lang="en-US"/>
        </a:p>
      </dgm:t>
    </dgm:pt>
    <dgm:pt modelId="{B72EE020-7A43-4D33-BBAC-BBBA88295E74}" type="sibTrans" cxnId="{489C40E1-08C2-4B5D-BBC8-8467B04248CC}">
      <dgm:prSet/>
      <dgm:spPr/>
      <dgm:t>
        <a:bodyPr/>
        <a:lstStyle/>
        <a:p>
          <a:endParaRPr lang="en-US"/>
        </a:p>
      </dgm:t>
    </dgm:pt>
    <dgm:pt modelId="{11CBBE4B-D97D-45B2-A433-81C2AE068716}">
      <dgm:prSet/>
      <dgm:spPr/>
      <dgm:t>
        <a:bodyPr/>
        <a:lstStyle/>
        <a:p>
          <a:pPr>
            <a:defRPr cap="all"/>
          </a:pPr>
          <a:r>
            <a:rPr lang="en-US"/>
            <a:t>Example:</a:t>
          </a:r>
        </a:p>
      </dgm:t>
    </dgm:pt>
    <dgm:pt modelId="{9B9B49F6-929B-4047-B8F8-0422D0B3900A}" type="parTrans" cxnId="{1238F2A0-EFFA-42A2-8DF9-648160DAC43B}">
      <dgm:prSet/>
      <dgm:spPr/>
      <dgm:t>
        <a:bodyPr/>
        <a:lstStyle/>
        <a:p>
          <a:endParaRPr lang="en-US"/>
        </a:p>
      </dgm:t>
    </dgm:pt>
    <dgm:pt modelId="{7565A294-E6BA-4A3C-9B83-19A4456411D6}" type="sibTrans" cxnId="{1238F2A0-EFFA-42A2-8DF9-648160DAC43B}">
      <dgm:prSet/>
      <dgm:spPr/>
      <dgm:t>
        <a:bodyPr/>
        <a:lstStyle/>
        <a:p>
          <a:endParaRPr lang="en-US"/>
        </a:p>
      </dgm:t>
    </dgm:pt>
    <dgm:pt modelId="{61D18435-B252-4367-B9BA-A76BEE96AFAA}">
      <dgm:prSet/>
      <dgm:spPr/>
      <dgm:t>
        <a:bodyPr/>
        <a:lstStyle/>
        <a:p>
          <a:pPr>
            <a:defRPr cap="all"/>
          </a:pPr>
          <a:r>
            <a:rPr lang="en-US"/>
            <a:t>try:</a:t>
          </a:r>
        </a:p>
      </dgm:t>
    </dgm:pt>
    <dgm:pt modelId="{12E0E884-CB3D-417B-B522-E06D3A159BE1}" type="parTrans" cxnId="{1CABD910-9EA0-4635-9FC5-ECAC587D53A8}">
      <dgm:prSet/>
      <dgm:spPr/>
      <dgm:t>
        <a:bodyPr/>
        <a:lstStyle/>
        <a:p>
          <a:endParaRPr lang="en-US"/>
        </a:p>
      </dgm:t>
    </dgm:pt>
    <dgm:pt modelId="{24D2BE59-FF5D-42AE-ABC6-FFB134574408}" type="sibTrans" cxnId="{1CABD910-9EA0-4635-9FC5-ECAC587D53A8}">
      <dgm:prSet/>
      <dgm:spPr/>
      <dgm:t>
        <a:bodyPr/>
        <a:lstStyle/>
        <a:p>
          <a:endParaRPr lang="en-US"/>
        </a:p>
      </dgm:t>
    </dgm:pt>
    <dgm:pt modelId="{59F1393C-B8B7-4ECC-BB32-BDD3DED26DA7}">
      <dgm:prSet/>
      <dgm:spPr/>
      <dgm:t>
        <a:bodyPr/>
        <a:lstStyle/>
        <a:p>
          <a:pPr>
            <a:defRPr cap="all"/>
          </a:pPr>
          <a:r>
            <a:rPr lang="en-US"/>
            <a:t>print(10 / 0)</a:t>
          </a:r>
        </a:p>
      </dgm:t>
    </dgm:pt>
    <dgm:pt modelId="{2A38F772-08AD-4448-9365-BD96C5BEF0E9}" type="parTrans" cxnId="{54C3D323-4139-4669-947F-99F517E6579E}">
      <dgm:prSet/>
      <dgm:spPr/>
      <dgm:t>
        <a:bodyPr/>
        <a:lstStyle/>
        <a:p>
          <a:endParaRPr lang="en-US"/>
        </a:p>
      </dgm:t>
    </dgm:pt>
    <dgm:pt modelId="{D2DF8F2E-C3C5-44D1-BC77-D226F7797384}" type="sibTrans" cxnId="{54C3D323-4139-4669-947F-99F517E6579E}">
      <dgm:prSet/>
      <dgm:spPr/>
      <dgm:t>
        <a:bodyPr/>
        <a:lstStyle/>
        <a:p>
          <a:endParaRPr lang="en-US"/>
        </a:p>
      </dgm:t>
    </dgm:pt>
    <dgm:pt modelId="{1E2F272B-0FD7-4EC3-9258-15C8494C2175}">
      <dgm:prSet/>
      <dgm:spPr/>
      <dgm:t>
        <a:bodyPr/>
        <a:lstStyle/>
        <a:p>
          <a:pPr>
            <a:defRPr cap="all"/>
          </a:pPr>
          <a:r>
            <a:rPr lang="en-US"/>
            <a:t>except:</a:t>
          </a:r>
        </a:p>
      </dgm:t>
    </dgm:pt>
    <dgm:pt modelId="{A5AB05E8-8FA1-4A98-AEAD-2A2965A72849}" type="parTrans" cxnId="{322688CA-AFD5-4875-A0D7-A3E64DD8A764}">
      <dgm:prSet/>
      <dgm:spPr/>
      <dgm:t>
        <a:bodyPr/>
        <a:lstStyle/>
        <a:p>
          <a:endParaRPr lang="en-US"/>
        </a:p>
      </dgm:t>
    </dgm:pt>
    <dgm:pt modelId="{070636B0-84E7-4047-BCD3-1259FAD5B3A8}" type="sibTrans" cxnId="{322688CA-AFD5-4875-A0D7-A3E64DD8A764}">
      <dgm:prSet/>
      <dgm:spPr/>
      <dgm:t>
        <a:bodyPr/>
        <a:lstStyle/>
        <a:p>
          <a:endParaRPr lang="en-US"/>
        </a:p>
      </dgm:t>
    </dgm:pt>
    <dgm:pt modelId="{A2D7AF97-EA7B-437A-B7AF-EF91914B91F4}">
      <dgm:prSet/>
      <dgm:spPr/>
      <dgm:t>
        <a:bodyPr/>
        <a:lstStyle/>
        <a:p>
          <a:pPr>
            <a:defRPr cap="all"/>
          </a:pPr>
          <a:r>
            <a:rPr lang="en-US"/>
            <a:t>print("An error occurred")</a:t>
          </a:r>
        </a:p>
      </dgm:t>
    </dgm:pt>
    <dgm:pt modelId="{146F486A-26C4-496E-ADDA-E50FEC443DCC}" type="parTrans" cxnId="{BF62D640-16BD-45BA-B72B-ED30FC06D8D8}">
      <dgm:prSet/>
      <dgm:spPr/>
      <dgm:t>
        <a:bodyPr/>
        <a:lstStyle/>
        <a:p>
          <a:endParaRPr lang="en-US"/>
        </a:p>
      </dgm:t>
    </dgm:pt>
    <dgm:pt modelId="{DC9B28EC-ACFE-41ED-8B43-72A22B5811A7}" type="sibTrans" cxnId="{BF62D640-16BD-45BA-B72B-ED30FC06D8D8}">
      <dgm:prSet/>
      <dgm:spPr/>
      <dgm:t>
        <a:bodyPr/>
        <a:lstStyle/>
        <a:p>
          <a:endParaRPr lang="en-US"/>
        </a:p>
      </dgm:t>
    </dgm:pt>
    <dgm:pt modelId="{756332C0-E595-4665-936A-9D0EF8DB28E6}" type="pres">
      <dgm:prSet presAssocID="{27365AF0-9B64-4559-BA4F-1CADB10BED61}" presName="root" presStyleCnt="0">
        <dgm:presLayoutVars>
          <dgm:dir/>
          <dgm:resizeHandles val="exact"/>
        </dgm:presLayoutVars>
      </dgm:prSet>
      <dgm:spPr/>
    </dgm:pt>
    <dgm:pt modelId="{9C11CC13-330E-466F-9B4C-1DC8BDF6F97D}" type="pres">
      <dgm:prSet presAssocID="{FB6529D5-CE1D-4B8C-AA88-E998DDCD7730}" presName="compNode" presStyleCnt="0"/>
      <dgm:spPr/>
    </dgm:pt>
    <dgm:pt modelId="{A8A24532-0DBC-401F-8860-3B273D7D7C37}" type="pres">
      <dgm:prSet presAssocID="{FB6529D5-CE1D-4B8C-AA88-E998DDCD7730}" presName="iconBgRect" presStyleLbl="bgShp" presStyleIdx="0" presStyleCnt="6"/>
      <dgm:spPr/>
    </dgm:pt>
    <dgm:pt modelId="{0053E0D7-FB9F-47B4-8F01-15957F9A9148}" type="pres">
      <dgm:prSet presAssocID="{FB6529D5-CE1D-4B8C-AA88-E998DDCD773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C120C825-BEFF-4EE3-AEE2-994F3DA9E3BC}" type="pres">
      <dgm:prSet presAssocID="{FB6529D5-CE1D-4B8C-AA88-E998DDCD7730}" presName="spaceRect" presStyleCnt="0"/>
      <dgm:spPr/>
    </dgm:pt>
    <dgm:pt modelId="{053B1722-93FC-4CF7-9562-97708E0A82C1}" type="pres">
      <dgm:prSet presAssocID="{FB6529D5-CE1D-4B8C-AA88-E998DDCD7730}" presName="textRect" presStyleLbl="revTx" presStyleIdx="0" presStyleCnt="6">
        <dgm:presLayoutVars>
          <dgm:chMax val="1"/>
          <dgm:chPref val="1"/>
        </dgm:presLayoutVars>
      </dgm:prSet>
      <dgm:spPr/>
    </dgm:pt>
    <dgm:pt modelId="{A437D4F7-5749-4338-91DA-508751D8243E}" type="pres">
      <dgm:prSet presAssocID="{B72EE020-7A43-4D33-BBAC-BBBA88295E74}" presName="sibTrans" presStyleCnt="0"/>
      <dgm:spPr/>
    </dgm:pt>
    <dgm:pt modelId="{4F556D1B-FBA1-4A57-80A7-ACC69CA81930}" type="pres">
      <dgm:prSet presAssocID="{11CBBE4B-D97D-45B2-A433-81C2AE068716}" presName="compNode" presStyleCnt="0"/>
      <dgm:spPr/>
    </dgm:pt>
    <dgm:pt modelId="{4EE414FC-4E99-46DA-9B41-23DF47239D3D}" type="pres">
      <dgm:prSet presAssocID="{11CBBE4B-D97D-45B2-A433-81C2AE068716}" presName="iconBgRect" presStyleLbl="bgShp" presStyleIdx="1" presStyleCnt="6"/>
      <dgm:spPr/>
    </dgm:pt>
    <dgm:pt modelId="{026D2F29-9110-4356-8B97-2361C87E7643}" type="pres">
      <dgm:prSet presAssocID="{11CBBE4B-D97D-45B2-A433-81C2AE06871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01535CC-A9BC-4107-A769-29A73ABF239E}" type="pres">
      <dgm:prSet presAssocID="{11CBBE4B-D97D-45B2-A433-81C2AE068716}" presName="spaceRect" presStyleCnt="0"/>
      <dgm:spPr/>
    </dgm:pt>
    <dgm:pt modelId="{16732268-5404-476E-86D9-8C90667F4703}" type="pres">
      <dgm:prSet presAssocID="{11CBBE4B-D97D-45B2-A433-81C2AE068716}" presName="textRect" presStyleLbl="revTx" presStyleIdx="1" presStyleCnt="6">
        <dgm:presLayoutVars>
          <dgm:chMax val="1"/>
          <dgm:chPref val="1"/>
        </dgm:presLayoutVars>
      </dgm:prSet>
      <dgm:spPr/>
    </dgm:pt>
    <dgm:pt modelId="{70CFDC64-0CE3-422A-A66F-462AE54D3834}" type="pres">
      <dgm:prSet presAssocID="{7565A294-E6BA-4A3C-9B83-19A4456411D6}" presName="sibTrans" presStyleCnt="0"/>
      <dgm:spPr/>
    </dgm:pt>
    <dgm:pt modelId="{6C7162F8-B491-414F-9913-57BB81929154}" type="pres">
      <dgm:prSet presAssocID="{61D18435-B252-4367-B9BA-A76BEE96AFAA}" presName="compNode" presStyleCnt="0"/>
      <dgm:spPr/>
    </dgm:pt>
    <dgm:pt modelId="{885A3235-BDFB-4D0E-8CD5-C1E689ABED33}" type="pres">
      <dgm:prSet presAssocID="{61D18435-B252-4367-B9BA-A76BEE96AFAA}" presName="iconBgRect" presStyleLbl="bgShp" presStyleIdx="2" presStyleCnt="6"/>
      <dgm:spPr/>
    </dgm:pt>
    <dgm:pt modelId="{C5057C1A-3420-4AF9-93E8-3C40E8C4BCA3}" type="pres">
      <dgm:prSet presAssocID="{61D18435-B252-4367-B9BA-A76BEE96AF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916ACB3-8311-4AD3-94D1-1ADC80F42C8D}" type="pres">
      <dgm:prSet presAssocID="{61D18435-B252-4367-B9BA-A76BEE96AFAA}" presName="spaceRect" presStyleCnt="0"/>
      <dgm:spPr/>
    </dgm:pt>
    <dgm:pt modelId="{74E3432C-9146-4B4C-BBC3-160FB5C3139E}" type="pres">
      <dgm:prSet presAssocID="{61D18435-B252-4367-B9BA-A76BEE96AFAA}" presName="textRect" presStyleLbl="revTx" presStyleIdx="2" presStyleCnt="6">
        <dgm:presLayoutVars>
          <dgm:chMax val="1"/>
          <dgm:chPref val="1"/>
        </dgm:presLayoutVars>
      </dgm:prSet>
      <dgm:spPr/>
    </dgm:pt>
    <dgm:pt modelId="{774175A3-E4C4-481E-AEBA-3A3C8E1E0587}" type="pres">
      <dgm:prSet presAssocID="{24D2BE59-FF5D-42AE-ABC6-FFB134574408}" presName="sibTrans" presStyleCnt="0"/>
      <dgm:spPr/>
    </dgm:pt>
    <dgm:pt modelId="{71B52D11-6E37-4212-8C96-A7C6A87BD72B}" type="pres">
      <dgm:prSet presAssocID="{59F1393C-B8B7-4ECC-BB32-BDD3DED26DA7}" presName="compNode" presStyleCnt="0"/>
      <dgm:spPr/>
    </dgm:pt>
    <dgm:pt modelId="{06D63DC5-E7B4-47DB-BA28-65AD2656D00C}" type="pres">
      <dgm:prSet presAssocID="{59F1393C-B8B7-4ECC-BB32-BDD3DED26DA7}" presName="iconBgRect" presStyleLbl="bgShp" presStyleIdx="3" presStyleCnt="6"/>
      <dgm:spPr/>
    </dgm:pt>
    <dgm:pt modelId="{A5FE85B7-1AD8-44E6-A735-262BC16EBA19}" type="pres">
      <dgm:prSet presAssocID="{59F1393C-B8B7-4ECC-BB32-BDD3DED26DA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EF9273F4-22BE-4E06-9A06-3D60E0882B50}" type="pres">
      <dgm:prSet presAssocID="{59F1393C-B8B7-4ECC-BB32-BDD3DED26DA7}" presName="spaceRect" presStyleCnt="0"/>
      <dgm:spPr/>
    </dgm:pt>
    <dgm:pt modelId="{6F902F71-E9C8-4DF8-80B9-F234A41AE6D6}" type="pres">
      <dgm:prSet presAssocID="{59F1393C-B8B7-4ECC-BB32-BDD3DED26DA7}" presName="textRect" presStyleLbl="revTx" presStyleIdx="3" presStyleCnt="6">
        <dgm:presLayoutVars>
          <dgm:chMax val="1"/>
          <dgm:chPref val="1"/>
        </dgm:presLayoutVars>
      </dgm:prSet>
      <dgm:spPr/>
    </dgm:pt>
    <dgm:pt modelId="{4614BC67-6599-4853-A329-88DB804E99AC}" type="pres">
      <dgm:prSet presAssocID="{D2DF8F2E-C3C5-44D1-BC77-D226F7797384}" presName="sibTrans" presStyleCnt="0"/>
      <dgm:spPr/>
    </dgm:pt>
    <dgm:pt modelId="{38A55B94-3E62-49E6-B46E-1C94B8571741}" type="pres">
      <dgm:prSet presAssocID="{1E2F272B-0FD7-4EC3-9258-15C8494C2175}" presName="compNode" presStyleCnt="0"/>
      <dgm:spPr/>
    </dgm:pt>
    <dgm:pt modelId="{AE5AEFF2-8A0C-412C-9546-595308D947DF}" type="pres">
      <dgm:prSet presAssocID="{1E2F272B-0FD7-4EC3-9258-15C8494C2175}" presName="iconBgRect" presStyleLbl="bgShp" presStyleIdx="4" presStyleCnt="6"/>
      <dgm:spPr/>
    </dgm:pt>
    <dgm:pt modelId="{BBD56202-882C-43A5-A946-898AE42DFE5C}" type="pres">
      <dgm:prSet presAssocID="{1E2F272B-0FD7-4EC3-9258-15C8494C21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B9BEB87-0BAB-4FB9-A5AA-3F7CB6311034}" type="pres">
      <dgm:prSet presAssocID="{1E2F272B-0FD7-4EC3-9258-15C8494C2175}" presName="spaceRect" presStyleCnt="0"/>
      <dgm:spPr/>
    </dgm:pt>
    <dgm:pt modelId="{3CDAFB6F-5760-453F-B7A3-6B0CE9C815EA}" type="pres">
      <dgm:prSet presAssocID="{1E2F272B-0FD7-4EC3-9258-15C8494C2175}" presName="textRect" presStyleLbl="revTx" presStyleIdx="4" presStyleCnt="6">
        <dgm:presLayoutVars>
          <dgm:chMax val="1"/>
          <dgm:chPref val="1"/>
        </dgm:presLayoutVars>
      </dgm:prSet>
      <dgm:spPr/>
    </dgm:pt>
    <dgm:pt modelId="{F8CF89DC-0B0C-4732-81FF-9FAAAACF93CD}" type="pres">
      <dgm:prSet presAssocID="{070636B0-84E7-4047-BCD3-1259FAD5B3A8}" presName="sibTrans" presStyleCnt="0"/>
      <dgm:spPr/>
    </dgm:pt>
    <dgm:pt modelId="{301402D0-7E93-4C79-BDA5-A6BF32F343D4}" type="pres">
      <dgm:prSet presAssocID="{A2D7AF97-EA7B-437A-B7AF-EF91914B91F4}" presName="compNode" presStyleCnt="0"/>
      <dgm:spPr/>
    </dgm:pt>
    <dgm:pt modelId="{1D8B39E4-B387-4A79-B78D-373E5B79ACC9}" type="pres">
      <dgm:prSet presAssocID="{A2D7AF97-EA7B-437A-B7AF-EF91914B91F4}" presName="iconBgRect" presStyleLbl="bgShp" presStyleIdx="5" presStyleCnt="6"/>
      <dgm:spPr/>
    </dgm:pt>
    <dgm:pt modelId="{ECF50CD6-4F9B-4570-B52C-D401ECF799DD}" type="pres">
      <dgm:prSet presAssocID="{A2D7AF97-EA7B-437A-B7AF-EF91914B91F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26436C2E-9E4A-4387-A2B5-2D9253442C22}" type="pres">
      <dgm:prSet presAssocID="{A2D7AF97-EA7B-437A-B7AF-EF91914B91F4}" presName="spaceRect" presStyleCnt="0"/>
      <dgm:spPr/>
    </dgm:pt>
    <dgm:pt modelId="{AD13F756-8BFC-4FBF-832B-E7E0BFBBE9B6}" type="pres">
      <dgm:prSet presAssocID="{A2D7AF97-EA7B-437A-B7AF-EF91914B91F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CABD910-9EA0-4635-9FC5-ECAC587D53A8}" srcId="{27365AF0-9B64-4559-BA4F-1CADB10BED61}" destId="{61D18435-B252-4367-B9BA-A76BEE96AFAA}" srcOrd="2" destOrd="0" parTransId="{12E0E884-CB3D-417B-B522-E06D3A159BE1}" sibTransId="{24D2BE59-FF5D-42AE-ABC6-FFB134574408}"/>
    <dgm:cxn modelId="{54C3D323-4139-4669-947F-99F517E6579E}" srcId="{27365AF0-9B64-4559-BA4F-1CADB10BED61}" destId="{59F1393C-B8B7-4ECC-BB32-BDD3DED26DA7}" srcOrd="3" destOrd="0" parTransId="{2A38F772-08AD-4448-9365-BD96C5BEF0E9}" sibTransId="{D2DF8F2E-C3C5-44D1-BC77-D226F7797384}"/>
    <dgm:cxn modelId="{BF62D640-16BD-45BA-B72B-ED30FC06D8D8}" srcId="{27365AF0-9B64-4559-BA4F-1CADB10BED61}" destId="{A2D7AF97-EA7B-437A-B7AF-EF91914B91F4}" srcOrd="5" destOrd="0" parTransId="{146F486A-26C4-496E-ADDA-E50FEC443DCC}" sibTransId="{DC9B28EC-ACFE-41ED-8B43-72A22B5811A7}"/>
    <dgm:cxn modelId="{3349C643-6B8C-4BCF-9D2D-B692237F602F}" type="presOf" srcId="{FB6529D5-CE1D-4B8C-AA88-E998DDCD7730}" destId="{053B1722-93FC-4CF7-9562-97708E0A82C1}" srcOrd="0" destOrd="0" presId="urn:microsoft.com/office/officeart/2018/5/layout/IconCircleLabelList"/>
    <dgm:cxn modelId="{E7439E67-0E4D-4FE7-A84C-7FF43DB8C7A1}" type="presOf" srcId="{59F1393C-B8B7-4ECC-BB32-BDD3DED26DA7}" destId="{6F902F71-E9C8-4DF8-80B9-F234A41AE6D6}" srcOrd="0" destOrd="0" presId="urn:microsoft.com/office/officeart/2018/5/layout/IconCircleLabelList"/>
    <dgm:cxn modelId="{71DDC868-ED8B-4D82-B01F-357C450CF610}" type="presOf" srcId="{61D18435-B252-4367-B9BA-A76BEE96AFAA}" destId="{74E3432C-9146-4B4C-BBC3-160FB5C3139E}" srcOrd="0" destOrd="0" presId="urn:microsoft.com/office/officeart/2018/5/layout/IconCircleLabelList"/>
    <dgm:cxn modelId="{0E167985-124D-4B1E-9870-8490DF3875B6}" type="presOf" srcId="{27365AF0-9B64-4559-BA4F-1CADB10BED61}" destId="{756332C0-E595-4665-936A-9D0EF8DB28E6}" srcOrd="0" destOrd="0" presId="urn:microsoft.com/office/officeart/2018/5/layout/IconCircleLabelList"/>
    <dgm:cxn modelId="{1238F2A0-EFFA-42A2-8DF9-648160DAC43B}" srcId="{27365AF0-9B64-4559-BA4F-1CADB10BED61}" destId="{11CBBE4B-D97D-45B2-A433-81C2AE068716}" srcOrd="1" destOrd="0" parTransId="{9B9B49F6-929B-4047-B8F8-0422D0B3900A}" sibTransId="{7565A294-E6BA-4A3C-9B83-19A4456411D6}"/>
    <dgm:cxn modelId="{B5A6B3A6-D777-4BA1-A11F-C4C49DB7B7BF}" type="presOf" srcId="{1E2F272B-0FD7-4EC3-9258-15C8494C2175}" destId="{3CDAFB6F-5760-453F-B7A3-6B0CE9C815EA}" srcOrd="0" destOrd="0" presId="urn:microsoft.com/office/officeart/2018/5/layout/IconCircleLabelList"/>
    <dgm:cxn modelId="{76CD92AE-8CC1-42CC-B09A-FDE49C489ABF}" type="presOf" srcId="{11CBBE4B-D97D-45B2-A433-81C2AE068716}" destId="{16732268-5404-476E-86D9-8C90667F4703}" srcOrd="0" destOrd="0" presId="urn:microsoft.com/office/officeart/2018/5/layout/IconCircleLabelList"/>
    <dgm:cxn modelId="{322688CA-AFD5-4875-A0D7-A3E64DD8A764}" srcId="{27365AF0-9B64-4559-BA4F-1CADB10BED61}" destId="{1E2F272B-0FD7-4EC3-9258-15C8494C2175}" srcOrd="4" destOrd="0" parTransId="{A5AB05E8-8FA1-4A98-AEAD-2A2965A72849}" sibTransId="{070636B0-84E7-4047-BCD3-1259FAD5B3A8}"/>
    <dgm:cxn modelId="{489C40E1-08C2-4B5D-BBC8-8467B04248CC}" srcId="{27365AF0-9B64-4559-BA4F-1CADB10BED61}" destId="{FB6529D5-CE1D-4B8C-AA88-E998DDCD7730}" srcOrd="0" destOrd="0" parTransId="{D16121F3-B87E-407F-8BC5-D7E690951169}" sibTransId="{B72EE020-7A43-4D33-BBAC-BBBA88295E74}"/>
    <dgm:cxn modelId="{B43207FA-BFBF-4031-B46B-02B0AA12A429}" type="presOf" srcId="{A2D7AF97-EA7B-437A-B7AF-EF91914B91F4}" destId="{AD13F756-8BFC-4FBF-832B-E7E0BFBBE9B6}" srcOrd="0" destOrd="0" presId="urn:microsoft.com/office/officeart/2018/5/layout/IconCircleLabelList"/>
    <dgm:cxn modelId="{9A1191A6-EFA2-4208-96A8-54EC96E16963}" type="presParOf" srcId="{756332C0-E595-4665-936A-9D0EF8DB28E6}" destId="{9C11CC13-330E-466F-9B4C-1DC8BDF6F97D}" srcOrd="0" destOrd="0" presId="urn:microsoft.com/office/officeart/2018/5/layout/IconCircleLabelList"/>
    <dgm:cxn modelId="{8CCA5ADE-02EC-4CC7-87F3-AC606F9B19E2}" type="presParOf" srcId="{9C11CC13-330E-466F-9B4C-1DC8BDF6F97D}" destId="{A8A24532-0DBC-401F-8860-3B273D7D7C37}" srcOrd="0" destOrd="0" presId="urn:microsoft.com/office/officeart/2018/5/layout/IconCircleLabelList"/>
    <dgm:cxn modelId="{E976CEDF-3BBC-49E4-8D4D-7BA91CEE3C67}" type="presParOf" srcId="{9C11CC13-330E-466F-9B4C-1DC8BDF6F97D}" destId="{0053E0D7-FB9F-47B4-8F01-15957F9A9148}" srcOrd="1" destOrd="0" presId="urn:microsoft.com/office/officeart/2018/5/layout/IconCircleLabelList"/>
    <dgm:cxn modelId="{57A0098A-5355-4888-A391-8B2F23F6E1CA}" type="presParOf" srcId="{9C11CC13-330E-466F-9B4C-1DC8BDF6F97D}" destId="{C120C825-BEFF-4EE3-AEE2-994F3DA9E3BC}" srcOrd="2" destOrd="0" presId="urn:microsoft.com/office/officeart/2018/5/layout/IconCircleLabelList"/>
    <dgm:cxn modelId="{97069788-7E6E-4FE4-B4F9-31296FA0B927}" type="presParOf" srcId="{9C11CC13-330E-466F-9B4C-1DC8BDF6F97D}" destId="{053B1722-93FC-4CF7-9562-97708E0A82C1}" srcOrd="3" destOrd="0" presId="urn:microsoft.com/office/officeart/2018/5/layout/IconCircleLabelList"/>
    <dgm:cxn modelId="{7035773A-0361-44D0-B4E1-457B32EF6DD0}" type="presParOf" srcId="{756332C0-E595-4665-936A-9D0EF8DB28E6}" destId="{A437D4F7-5749-4338-91DA-508751D8243E}" srcOrd="1" destOrd="0" presId="urn:microsoft.com/office/officeart/2018/5/layout/IconCircleLabelList"/>
    <dgm:cxn modelId="{3E8DE494-A684-494C-8709-AC453AB0A6F0}" type="presParOf" srcId="{756332C0-E595-4665-936A-9D0EF8DB28E6}" destId="{4F556D1B-FBA1-4A57-80A7-ACC69CA81930}" srcOrd="2" destOrd="0" presId="urn:microsoft.com/office/officeart/2018/5/layout/IconCircleLabelList"/>
    <dgm:cxn modelId="{5C673CF7-84F3-4097-BB6D-8B873B2D16E4}" type="presParOf" srcId="{4F556D1B-FBA1-4A57-80A7-ACC69CA81930}" destId="{4EE414FC-4E99-46DA-9B41-23DF47239D3D}" srcOrd="0" destOrd="0" presId="urn:microsoft.com/office/officeart/2018/5/layout/IconCircleLabelList"/>
    <dgm:cxn modelId="{38C139F6-7623-4C93-8A8F-0CEA5574C316}" type="presParOf" srcId="{4F556D1B-FBA1-4A57-80A7-ACC69CA81930}" destId="{026D2F29-9110-4356-8B97-2361C87E7643}" srcOrd="1" destOrd="0" presId="urn:microsoft.com/office/officeart/2018/5/layout/IconCircleLabelList"/>
    <dgm:cxn modelId="{47584923-5192-4CEA-8FBC-805A4B42237A}" type="presParOf" srcId="{4F556D1B-FBA1-4A57-80A7-ACC69CA81930}" destId="{601535CC-A9BC-4107-A769-29A73ABF239E}" srcOrd="2" destOrd="0" presId="urn:microsoft.com/office/officeart/2018/5/layout/IconCircleLabelList"/>
    <dgm:cxn modelId="{ACD55B91-B71B-4423-A5E8-DDFAC1D2C7C4}" type="presParOf" srcId="{4F556D1B-FBA1-4A57-80A7-ACC69CA81930}" destId="{16732268-5404-476E-86D9-8C90667F4703}" srcOrd="3" destOrd="0" presId="urn:microsoft.com/office/officeart/2018/5/layout/IconCircleLabelList"/>
    <dgm:cxn modelId="{E0E96BD7-E635-4400-94D0-B01CE4C51F45}" type="presParOf" srcId="{756332C0-E595-4665-936A-9D0EF8DB28E6}" destId="{70CFDC64-0CE3-422A-A66F-462AE54D3834}" srcOrd="3" destOrd="0" presId="urn:microsoft.com/office/officeart/2018/5/layout/IconCircleLabelList"/>
    <dgm:cxn modelId="{B47699C9-EFEF-497F-B947-4C8ACD83CB3C}" type="presParOf" srcId="{756332C0-E595-4665-936A-9D0EF8DB28E6}" destId="{6C7162F8-B491-414F-9913-57BB81929154}" srcOrd="4" destOrd="0" presId="urn:microsoft.com/office/officeart/2018/5/layout/IconCircleLabelList"/>
    <dgm:cxn modelId="{73EED740-CB3C-45F3-9C7A-CF02E2039373}" type="presParOf" srcId="{6C7162F8-B491-414F-9913-57BB81929154}" destId="{885A3235-BDFB-4D0E-8CD5-C1E689ABED33}" srcOrd="0" destOrd="0" presId="urn:microsoft.com/office/officeart/2018/5/layout/IconCircleLabelList"/>
    <dgm:cxn modelId="{10543464-1DBB-40E7-AD60-EBC4756C35FA}" type="presParOf" srcId="{6C7162F8-B491-414F-9913-57BB81929154}" destId="{C5057C1A-3420-4AF9-93E8-3C40E8C4BCA3}" srcOrd="1" destOrd="0" presId="urn:microsoft.com/office/officeart/2018/5/layout/IconCircleLabelList"/>
    <dgm:cxn modelId="{F815C94B-4B3D-45AA-ACF7-7EF5DE1F6011}" type="presParOf" srcId="{6C7162F8-B491-414F-9913-57BB81929154}" destId="{8916ACB3-8311-4AD3-94D1-1ADC80F42C8D}" srcOrd="2" destOrd="0" presId="urn:microsoft.com/office/officeart/2018/5/layout/IconCircleLabelList"/>
    <dgm:cxn modelId="{8C31F79B-8CDE-45D4-997A-51F2584F4872}" type="presParOf" srcId="{6C7162F8-B491-414F-9913-57BB81929154}" destId="{74E3432C-9146-4B4C-BBC3-160FB5C3139E}" srcOrd="3" destOrd="0" presId="urn:microsoft.com/office/officeart/2018/5/layout/IconCircleLabelList"/>
    <dgm:cxn modelId="{57272342-4040-4322-8A50-76B98CE83188}" type="presParOf" srcId="{756332C0-E595-4665-936A-9D0EF8DB28E6}" destId="{774175A3-E4C4-481E-AEBA-3A3C8E1E0587}" srcOrd="5" destOrd="0" presId="urn:microsoft.com/office/officeart/2018/5/layout/IconCircleLabelList"/>
    <dgm:cxn modelId="{A282C283-07AE-40FE-AF27-164AAAC96154}" type="presParOf" srcId="{756332C0-E595-4665-936A-9D0EF8DB28E6}" destId="{71B52D11-6E37-4212-8C96-A7C6A87BD72B}" srcOrd="6" destOrd="0" presId="urn:microsoft.com/office/officeart/2018/5/layout/IconCircleLabelList"/>
    <dgm:cxn modelId="{0DF59FDF-6E1A-4B24-ABE3-E4BE356C616F}" type="presParOf" srcId="{71B52D11-6E37-4212-8C96-A7C6A87BD72B}" destId="{06D63DC5-E7B4-47DB-BA28-65AD2656D00C}" srcOrd="0" destOrd="0" presId="urn:microsoft.com/office/officeart/2018/5/layout/IconCircleLabelList"/>
    <dgm:cxn modelId="{752B40F7-E6B8-47EE-B73C-C30DA4EB8ECA}" type="presParOf" srcId="{71B52D11-6E37-4212-8C96-A7C6A87BD72B}" destId="{A5FE85B7-1AD8-44E6-A735-262BC16EBA19}" srcOrd="1" destOrd="0" presId="urn:microsoft.com/office/officeart/2018/5/layout/IconCircleLabelList"/>
    <dgm:cxn modelId="{5E1E11BD-E77E-45F0-9FCD-5014071CF21A}" type="presParOf" srcId="{71B52D11-6E37-4212-8C96-A7C6A87BD72B}" destId="{EF9273F4-22BE-4E06-9A06-3D60E0882B50}" srcOrd="2" destOrd="0" presId="urn:microsoft.com/office/officeart/2018/5/layout/IconCircleLabelList"/>
    <dgm:cxn modelId="{6C209D29-D5C0-49B0-AF4F-B29E664016B8}" type="presParOf" srcId="{71B52D11-6E37-4212-8C96-A7C6A87BD72B}" destId="{6F902F71-E9C8-4DF8-80B9-F234A41AE6D6}" srcOrd="3" destOrd="0" presId="urn:microsoft.com/office/officeart/2018/5/layout/IconCircleLabelList"/>
    <dgm:cxn modelId="{2375391D-6B1F-45B0-B9E8-C2000D7918A6}" type="presParOf" srcId="{756332C0-E595-4665-936A-9D0EF8DB28E6}" destId="{4614BC67-6599-4853-A329-88DB804E99AC}" srcOrd="7" destOrd="0" presId="urn:microsoft.com/office/officeart/2018/5/layout/IconCircleLabelList"/>
    <dgm:cxn modelId="{5DC9A202-DA0C-4A69-8359-F5632161DF45}" type="presParOf" srcId="{756332C0-E595-4665-936A-9D0EF8DB28E6}" destId="{38A55B94-3E62-49E6-B46E-1C94B8571741}" srcOrd="8" destOrd="0" presId="urn:microsoft.com/office/officeart/2018/5/layout/IconCircleLabelList"/>
    <dgm:cxn modelId="{90176B5C-3CEB-423E-95B6-E7286FD21BA2}" type="presParOf" srcId="{38A55B94-3E62-49E6-B46E-1C94B8571741}" destId="{AE5AEFF2-8A0C-412C-9546-595308D947DF}" srcOrd="0" destOrd="0" presId="urn:microsoft.com/office/officeart/2018/5/layout/IconCircleLabelList"/>
    <dgm:cxn modelId="{8F67AB0A-69DA-425F-BBE6-1A3EBB17AAD5}" type="presParOf" srcId="{38A55B94-3E62-49E6-B46E-1C94B8571741}" destId="{BBD56202-882C-43A5-A946-898AE42DFE5C}" srcOrd="1" destOrd="0" presId="urn:microsoft.com/office/officeart/2018/5/layout/IconCircleLabelList"/>
    <dgm:cxn modelId="{DC509607-3192-46A0-8B96-EF01878C41B8}" type="presParOf" srcId="{38A55B94-3E62-49E6-B46E-1C94B8571741}" destId="{8B9BEB87-0BAB-4FB9-A5AA-3F7CB6311034}" srcOrd="2" destOrd="0" presId="urn:microsoft.com/office/officeart/2018/5/layout/IconCircleLabelList"/>
    <dgm:cxn modelId="{27E63FC7-0599-41B3-98BE-792986A25107}" type="presParOf" srcId="{38A55B94-3E62-49E6-B46E-1C94B8571741}" destId="{3CDAFB6F-5760-453F-B7A3-6B0CE9C815EA}" srcOrd="3" destOrd="0" presId="urn:microsoft.com/office/officeart/2018/5/layout/IconCircleLabelList"/>
    <dgm:cxn modelId="{3A88C9A5-555E-48A5-9AD3-34CACBC2FC88}" type="presParOf" srcId="{756332C0-E595-4665-936A-9D0EF8DB28E6}" destId="{F8CF89DC-0B0C-4732-81FF-9FAAAACF93CD}" srcOrd="9" destOrd="0" presId="urn:microsoft.com/office/officeart/2018/5/layout/IconCircleLabelList"/>
    <dgm:cxn modelId="{ADB670CA-AE6F-464E-8743-D8784D4F33BC}" type="presParOf" srcId="{756332C0-E595-4665-936A-9D0EF8DB28E6}" destId="{301402D0-7E93-4C79-BDA5-A6BF32F343D4}" srcOrd="10" destOrd="0" presId="urn:microsoft.com/office/officeart/2018/5/layout/IconCircleLabelList"/>
    <dgm:cxn modelId="{2092685F-2988-4A28-8AE3-E4F25F28CC52}" type="presParOf" srcId="{301402D0-7E93-4C79-BDA5-A6BF32F343D4}" destId="{1D8B39E4-B387-4A79-B78D-373E5B79ACC9}" srcOrd="0" destOrd="0" presId="urn:microsoft.com/office/officeart/2018/5/layout/IconCircleLabelList"/>
    <dgm:cxn modelId="{9D3DFCFA-0378-48FA-97CB-56BC3B72ADE6}" type="presParOf" srcId="{301402D0-7E93-4C79-BDA5-A6BF32F343D4}" destId="{ECF50CD6-4F9B-4570-B52C-D401ECF799DD}" srcOrd="1" destOrd="0" presId="urn:microsoft.com/office/officeart/2018/5/layout/IconCircleLabelList"/>
    <dgm:cxn modelId="{AE68D215-57AE-4AD8-A5B2-000E757A1D5E}" type="presParOf" srcId="{301402D0-7E93-4C79-BDA5-A6BF32F343D4}" destId="{26436C2E-9E4A-4387-A2B5-2D9253442C22}" srcOrd="2" destOrd="0" presId="urn:microsoft.com/office/officeart/2018/5/layout/IconCircleLabelList"/>
    <dgm:cxn modelId="{1A98E81D-3C92-4C7D-989D-AAA320854542}" type="presParOf" srcId="{301402D0-7E93-4C79-BDA5-A6BF32F343D4}" destId="{AD13F756-8BFC-4FBF-832B-E7E0BFBBE9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33C0F5-744C-4500-A1AC-4530C7FAC9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6A513C-F538-4890-A45E-91FE8832FC7F}">
      <dgm:prSet/>
      <dgm:spPr/>
      <dgm:t>
        <a:bodyPr/>
        <a:lstStyle/>
        <a:p>
          <a:r>
            <a:rPr lang="en-US"/>
            <a:t>We can catch different types of exceptions.</a:t>
          </a:r>
        </a:p>
      </dgm:t>
    </dgm:pt>
    <dgm:pt modelId="{15E36364-11A7-4A18-847B-E6E426E1FA08}" type="parTrans" cxnId="{AB7BF6D1-CAF1-4012-AAF7-45B413D1B0C9}">
      <dgm:prSet/>
      <dgm:spPr/>
      <dgm:t>
        <a:bodyPr/>
        <a:lstStyle/>
        <a:p>
          <a:endParaRPr lang="en-US"/>
        </a:p>
      </dgm:t>
    </dgm:pt>
    <dgm:pt modelId="{70083A02-806F-4BC9-8404-D86D79A2BA40}" type="sibTrans" cxnId="{AB7BF6D1-CAF1-4012-AAF7-45B413D1B0C9}">
      <dgm:prSet/>
      <dgm:spPr/>
      <dgm:t>
        <a:bodyPr/>
        <a:lstStyle/>
        <a:p>
          <a:endParaRPr lang="en-US"/>
        </a:p>
      </dgm:t>
    </dgm:pt>
    <dgm:pt modelId="{BF2F4B41-ABA6-40EE-87A2-DAE4932F79BA}">
      <dgm:prSet/>
      <dgm:spPr/>
      <dgm:t>
        <a:bodyPr/>
        <a:lstStyle/>
        <a:p>
          <a:r>
            <a:rPr lang="en-US"/>
            <a:t>Example:</a:t>
          </a:r>
        </a:p>
      </dgm:t>
    </dgm:pt>
    <dgm:pt modelId="{CE430653-0DCD-4F40-BB8C-AF9D6E3A19D1}" type="parTrans" cxnId="{83606FFB-81FB-4486-B65D-76CE8BAA91A9}">
      <dgm:prSet/>
      <dgm:spPr/>
      <dgm:t>
        <a:bodyPr/>
        <a:lstStyle/>
        <a:p>
          <a:endParaRPr lang="en-US"/>
        </a:p>
      </dgm:t>
    </dgm:pt>
    <dgm:pt modelId="{1972F345-B109-422C-AA11-E29EB958F671}" type="sibTrans" cxnId="{83606FFB-81FB-4486-B65D-76CE8BAA91A9}">
      <dgm:prSet/>
      <dgm:spPr/>
      <dgm:t>
        <a:bodyPr/>
        <a:lstStyle/>
        <a:p>
          <a:endParaRPr lang="en-US"/>
        </a:p>
      </dgm:t>
    </dgm:pt>
    <dgm:pt modelId="{84B70311-11EF-4562-911C-DC1AA0175182}">
      <dgm:prSet/>
      <dgm:spPr/>
      <dgm:t>
        <a:bodyPr/>
        <a:lstStyle/>
        <a:p>
          <a:r>
            <a:rPr lang="en-US"/>
            <a:t>try:</a:t>
          </a:r>
        </a:p>
      </dgm:t>
    </dgm:pt>
    <dgm:pt modelId="{421F2815-89D1-4FE4-8F37-E1D2AC1835AA}" type="parTrans" cxnId="{7F8287FC-5387-4099-8F02-1BC45F1E50AD}">
      <dgm:prSet/>
      <dgm:spPr/>
      <dgm:t>
        <a:bodyPr/>
        <a:lstStyle/>
        <a:p>
          <a:endParaRPr lang="en-US"/>
        </a:p>
      </dgm:t>
    </dgm:pt>
    <dgm:pt modelId="{EE1D7F62-EB4F-47EF-8E87-1EB493847D8F}" type="sibTrans" cxnId="{7F8287FC-5387-4099-8F02-1BC45F1E50AD}">
      <dgm:prSet/>
      <dgm:spPr/>
      <dgm:t>
        <a:bodyPr/>
        <a:lstStyle/>
        <a:p>
          <a:endParaRPr lang="en-US"/>
        </a:p>
      </dgm:t>
    </dgm:pt>
    <dgm:pt modelId="{030EA1B6-4146-470A-9225-89F19618918A}">
      <dgm:prSet/>
      <dgm:spPr/>
      <dgm:t>
        <a:bodyPr/>
        <a:lstStyle/>
        <a:p>
          <a:r>
            <a:rPr lang="en-US"/>
            <a:t>num = int("abc")</a:t>
          </a:r>
        </a:p>
      </dgm:t>
    </dgm:pt>
    <dgm:pt modelId="{FEF30D4F-A309-426A-B2D3-C2704C5F5EAC}" type="parTrans" cxnId="{17FD2349-D98A-4179-A9EB-B5D15774EDE8}">
      <dgm:prSet/>
      <dgm:spPr/>
      <dgm:t>
        <a:bodyPr/>
        <a:lstStyle/>
        <a:p>
          <a:endParaRPr lang="en-US"/>
        </a:p>
      </dgm:t>
    </dgm:pt>
    <dgm:pt modelId="{8BCCC012-DE30-4197-8E00-1B6BE946D7DA}" type="sibTrans" cxnId="{17FD2349-D98A-4179-A9EB-B5D15774EDE8}">
      <dgm:prSet/>
      <dgm:spPr/>
      <dgm:t>
        <a:bodyPr/>
        <a:lstStyle/>
        <a:p>
          <a:endParaRPr lang="en-US"/>
        </a:p>
      </dgm:t>
    </dgm:pt>
    <dgm:pt modelId="{2AEAB82C-4C4D-48AA-95EF-46200EFCAA6C}">
      <dgm:prSet/>
      <dgm:spPr/>
      <dgm:t>
        <a:bodyPr/>
        <a:lstStyle/>
        <a:p>
          <a:r>
            <a:rPr lang="en-US"/>
            <a:t>except ValueError:</a:t>
          </a:r>
        </a:p>
      </dgm:t>
    </dgm:pt>
    <dgm:pt modelId="{DF122451-4CE0-495C-953B-57EC6C666C34}" type="parTrans" cxnId="{25F2176A-94DB-42C7-8797-23375723F789}">
      <dgm:prSet/>
      <dgm:spPr/>
      <dgm:t>
        <a:bodyPr/>
        <a:lstStyle/>
        <a:p>
          <a:endParaRPr lang="en-US"/>
        </a:p>
      </dgm:t>
    </dgm:pt>
    <dgm:pt modelId="{D6F47C5A-C687-42C0-9C52-FEC017706D09}" type="sibTrans" cxnId="{25F2176A-94DB-42C7-8797-23375723F789}">
      <dgm:prSet/>
      <dgm:spPr/>
      <dgm:t>
        <a:bodyPr/>
        <a:lstStyle/>
        <a:p>
          <a:endParaRPr lang="en-US"/>
        </a:p>
      </dgm:t>
    </dgm:pt>
    <dgm:pt modelId="{63747E78-A38B-4507-8652-6B861717BBEF}">
      <dgm:prSet/>
      <dgm:spPr/>
      <dgm:t>
        <a:bodyPr/>
        <a:lstStyle/>
        <a:p>
          <a:r>
            <a:rPr lang="en-US"/>
            <a:t>print("Invalid number")</a:t>
          </a:r>
        </a:p>
      </dgm:t>
    </dgm:pt>
    <dgm:pt modelId="{672510AA-2BB6-4991-823D-D93B46BB69F5}" type="parTrans" cxnId="{496EA141-7DBA-48AF-AB25-52D4075B7A7A}">
      <dgm:prSet/>
      <dgm:spPr/>
      <dgm:t>
        <a:bodyPr/>
        <a:lstStyle/>
        <a:p>
          <a:endParaRPr lang="en-US"/>
        </a:p>
      </dgm:t>
    </dgm:pt>
    <dgm:pt modelId="{91DEEA78-598A-48DA-8CC8-75426D959C36}" type="sibTrans" cxnId="{496EA141-7DBA-48AF-AB25-52D4075B7A7A}">
      <dgm:prSet/>
      <dgm:spPr/>
      <dgm:t>
        <a:bodyPr/>
        <a:lstStyle/>
        <a:p>
          <a:endParaRPr lang="en-US"/>
        </a:p>
      </dgm:t>
    </dgm:pt>
    <dgm:pt modelId="{4AC6B18B-FEFD-4595-87F8-AFA73F7557A1}" type="pres">
      <dgm:prSet presAssocID="{CB33C0F5-744C-4500-A1AC-4530C7FAC972}" presName="root" presStyleCnt="0">
        <dgm:presLayoutVars>
          <dgm:dir/>
          <dgm:resizeHandles val="exact"/>
        </dgm:presLayoutVars>
      </dgm:prSet>
      <dgm:spPr/>
    </dgm:pt>
    <dgm:pt modelId="{A9BA2319-D481-43DB-811C-DB0569D0B057}" type="pres">
      <dgm:prSet presAssocID="{CB33C0F5-744C-4500-A1AC-4530C7FAC972}" presName="container" presStyleCnt="0">
        <dgm:presLayoutVars>
          <dgm:dir/>
          <dgm:resizeHandles val="exact"/>
        </dgm:presLayoutVars>
      </dgm:prSet>
      <dgm:spPr/>
    </dgm:pt>
    <dgm:pt modelId="{0FA459EA-B720-4737-8B3C-7698E0866B7A}" type="pres">
      <dgm:prSet presAssocID="{FF6A513C-F538-4890-A45E-91FE8832FC7F}" presName="compNode" presStyleCnt="0"/>
      <dgm:spPr/>
    </dgm:pt>
    <dgm:pt modelId="{31D3D7F0-6359-46A9-8C31-EA6E44D7B8E4}" type="pres">
      <dgm:prSet presAssocID="{FF6A513C-F538-4890-A45E-91FE8832FC7F}" presName="iconBgRect" presStyleLbl="bgShp" presStyleIdx="0" presStyleCnt="6"/>
      <dgm:spPr/>
    </dgm:pt>
    <dgm:pt modelId="{CA884122-8A36-4941-9018-66687466D681}" type="pres">
      <dgm:prSet presAssocID="{FF6A513C-F538-4890-A45E-91FE8832FC7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8B797A12-6DD5-47B9-9AF5-4B6DA3BAB4B7}" type="pres">
      <dgm:prSet presAssocID="{FF6A513C-F538-4890-A45E-91FE8832FC7F}" presName="spaceRect" presStyleCnt="0"/>
      <dgm:spPr/>
    </dgm:pt>
    <dgm:pt modelId="{B6C0EA1F-5FF0-4AB1-A265-D51829865C06}" type="pres">
      <dgm:prSet presAssocID="{FF6A513C-F538-4890-A45E-91FE8832FC7F}" presName="textRect" presStyleLbl="revTx" presStyleIdx="0" presStyleCnt="6">
        <dgm:presLayoutVars>
          <dgm:chMax val="1"/>
          <dgm:chPref val="1"/>
        </dgm:presLayoutVars>
      </dgm:prSet>
      <dgm:spPr/>
    </dgm:pt>
    <dgm:pt modelId="{BA087184-FFED-40FA-AE0C-9F19F4BCB2DF}" type="pres">
      <dgm:prSet presAssocID="{70083A02-806F-4BC9-8404-D86D79A2BA40}" presName="sibTrans" presStyleLbl="sibTrans2D1" presStyleIdx="0" presStyleCnt="0"/>
      <dgm:spPr/>
    </dgm:pt>
    <dgm:pt modelId="{6ED4D46D-61A4-4E00-81F0-AF17D17203E7}" type="pres">
      <dgm:prSet presAssocID="{BF2F4B41-ABA6-40EE-87A2-DAE4932F79BA}" presName="compNode" presStyleCnt="0"/>
      <dgm:spPr/>
    </dgm:pt>
    <dgm:pt modelId="{57EA3604-196E-4128-9772-BC5FF07DE040}" type="pres">
      <dgm:prSet presAssocID="{BF2F4B41-ABA6-40EE-87A2-DAE4932F79BA}" presName="iconBgRect" presStyleLbl="bgShp" presStyleIdx="1" presStyleCnt="6"/>
      <dgm:spPr/>
    </dgm:pt>
    <dgm:pt modelId="{782B92A1-70AB-4AC4-A006-19CD918FD11A}" type="pres">
      <dgm:prSet presAssocID="{BF2F4B41-ABA6-40EE-87A2-DAE4932F79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593014-0C57-48D0-9445-A4688C8AB176}" type="pres">
      <dgm:prSet presAssocID="{BF2F4B41-ABA6-40EE-87A2-DAE4932F79BA}" presName="spaceRect" presStyleCnt="0"/>
      <dgm:spPr/>
    </dgm:pt>
    <dgm:pt modelId="{0718486C-1FCB-4D94-AC0B-59DF5BF6527E}" type="pres">
      <dgm:prSet presAssocID="{BF2F4B41-ABA6-40EE-87A2-DAE4932F79BA}" presName="textRect" presStyleLbl="revTx" presStyleIdx="1" presStyleCnt="6">
        <dgm:presLayoutVars>
          <dgm:chMax val="1"/>
          <dgm:chPref val="1"/>
        </dgm:presLayoutVars>
      </dgm:prSet>
      <dgm:spPr/>
    </dgm:pt>
    <dgm:pt modelId="{F8699120-8691-4371-8391-B6F4218D86D6}" type="pres">
      <dgm:prSet presAssocID="{1972F345-B109-422C-AA11-E29EB958F671}" presName="sibTrans" presStyleLbl="sibTrans2D1" presStyleIdx="0" presStyleCnt="0"/>
      <dgm:spPr/>
    </dgm:pt>
    <dgm:pt modelId="{67C7C5B8-AB8A-45FD-9742-53C5DA0AA08D}" type="pres">
      <dgm:prSet presAssocID="{84B70311-11EF-4562-911C-DC1AA0175182}" presName="compNode" presStyleCnt="0"/>
      <dgm:spPr/>
    </dgm:pt>
    <dgm:pt modelId="{E362A9F2-1BCF-49C9-AED1-ACE2AA8A0A07}" type="pres">
      <dgm:prSet presAssocID="{84B70311-11EF-4562-911C-DC1AA0175182}" presName="iconBgRect" presStyleLbl="bgShp" presStyleIdx="2" presStyleCnt="6"/>
      <dgm:spPr/>
    </dgm:pt>
    <dgm:pt modelId="{03329F31-CDB5-47E8-A907-41A0F291AAD9}" type="pres">
      <dgm:prSet presAssocID="{84B70311-11EF-4562-911C-DC1AA017518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3B2A6D17-7C11-478E-A49F-76E0A0280560}" type="pres">
      <dgm:prSet presAssocID="{84B70311-11EF-4562-911C-DC1AA0175182}" presName="spaceRect" presStyleCnt="0"/>
      <dgm:spPr/>
    </dgm:pt>
    <dgm:pt modelId="{906F3FA5-6CCD-4C8D-BCC3-52D1A7B12CFD}" type="pres">
      <dgm:prSet presAssocID="{84B70311-11EF-4562-911C-DC1AA0175182}" presName="textRect" presStyleLbl="revTx" presStyleIdx="2" presStyleCnt="6">
        <dgm:presLayoutVars>
          <dgm:chMax val="1"/>
          <dgm:chPref val="1"/>
        </dgm:presLayoutVars>
      </dgm:prSet>
      <dgm:spPr/>
    </dgm:pt>
    <dgm:pt modelId="{E0938D49-FCC4-4278-BE57-A84638792444}" type="pres">
      <dgm:prSet presAssocID="{EE1D7F62-EB4F-47EF-8E87-1EB493847D8F}" presName="sibTrans" presStyleLbl="sibTrans2D1" presStyleIdx="0" presStyleCnt="0"/>
      <dgm:spPr/>
    </dgm:pt>
    <dgm:pt modelId="{0031176D-7624-4F4F-9668-4153CC2A9E16}" type="pres">
      <dgm:prSet presAssocID="{030EA1B6-4146-470A-9225-89F19618918A}" presName="compNode" presStyleCnt="0"/>
      <dgm:spPr/>
    </dgm:pt>
    <dgm:pt modelId="{5260F357-8826-45E2-93EC-655376C1A914}" type="pres">
      <dgm:prSet presAssocID="{030EA1B6-4146-470A-9225-89F19618918A}" presName="iconBgRect" presStyleLbl="bgShp" presStyleIdx="3" presStyleCnt="6"/>
      <dgm:spPr/>
    </dgm:pt>
    <dgm:pt modelId="{8C049D2F-24F1-47DE-85E9-C9C48D3FB4FB}" type="pres">
      <dgm:prSet presAssocID="{030EA1B6-4146-470A-9225-89F19618918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76E2DB5A-A918-4811-8502-EE38DE34B6ED}" type="pres">
      <dgm:prSet presAssocID="{030EA1B6-4146-470A-9225-89F19618918A}" presName="spaceRect" presStyleCnt="0"/>
      <dgm:spPr/>
    </dgm:pt>
    <dgm:pt modelId="{5F665AF9-7D9D-4EE9-ADAD-06AECD234877}" type="pres">
      <dgm:prSet presAssocID="{030EA1B6-4146-470A-9225-89F19618918A}" presName="textRect" presStyleLbl="revTx" presStyleIdx="3" presStyleCnt="6">
        <dgm:presLayoutVars>
          <dgm:chMax val="1"/>
          <dgm:chPref val="1"/>
        </dgm:presLayoutVars>
      </dgm:prSet>
      <dgm:spPr/>
    </dgm:pt>
    <dgm:pt modelId="{284F12B3-3DAA-4726-8D10-DB78481234FC}" type="pres">
      <dgm:prSet presAssocID="{8BCCC012-DE30-4197-8E00-1B6BE946D7DA}" presName="sibTrans" presStyleLbl="sibTrans2D1" presStyleIdx="0" presStyleCnt="0"/>
      <dgm:spPr/>
    </dgm:pt>
    <dgm:pt modelId="{414F7B2D-5A72-43BC-B1DD-C2F473389CEA}" type="pres">
      <dgm:prSet presAssocID="{2AEAB82C-4C4D-48AA-95EF-46200EFCAA6C}" presName="compNode" presStyleCnt="0"/>
      <dgm:spPr/>
    </dgm:pt>
    <dgm:pt modelId="{45B8A7DE-AB04-4B6C-BF64-7F5BFAAAA300}" type="pres">
      <dgm:prSet presAssocID="{2AEAB82C-4C4D-48AA-95EF-46200EFCAA6C}" presName="iconBgRect" presStyleLbl="bgShp" presStyleIdx="4" presStyleCnt="6"/>
      <dgm:spPr/>
    </dgm:pt>
    <dgm:pt modelId="{5CD1A222-B9BD-4432-BEEB-754B3FEE100F}" type="pres">
      <dgm:prSet presAssocID="{2AEAB82C-4C4D-48AA-95EF-46200EFCAA6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EABF029-806C-4472-81A6-5E5B0797C74C}" type="pres">
      <dgm:prSet presAssocID="{2AEAB82C-4C4D-48AA-95EF-46200EFCAA6C}" presName="spaceRect" presStyleCnt="0"/>
      <dgm:spPr/>
    </dgm:pt>
    <dgm:pt modelId="{9A8A0047-94CC-4414-A2B4-BB7E563466FE}" type="pres">
      <dgm:prSet presAssocID="{2AEAB82C-4C4D-48AA-95EF-46200EFCAA6C}" presName="textRect" presStyleLbl="revTx" presStyleIdx="4" presStyleCnt="6">
        <dgm:presLayoutVars>
          <dgm:chMax val="1"/>
          <dgm:chPref val="1"/>
        </dgm:presLayoutVars>
      </dgm:prSet>
      <dgm:spPr/>
    </dgm:pt>
    <dgm:pt modelId="{1C42A6AF-35B2-4594-8CAD-B5487C43CBBF}" type="pres">
      <dgm:prSet presAssocID="{D6F47C5A-C687-42C0-9C52-FEC017706D09}" presName="sibTrans" presStyleLbl="sibTrans2D1" presStyleIdx="0" presStyleCnt="0"/>
      <dgm:spPr/>
    </dgm:pt>
    <dgm:pt modelId="{06564941-2773-4E6E-B31F-C62EEB53F7A3}" type="pres">
      <dgm:prSet presAssocID="{63747E78-A38B-4507-8652-6B861717BBEF}" presName="compNode" presStyleCnt="0"/>
      <dgm:spPr/>
    </dgm:pt>
    <dgm:pt modelId="{EB269CE3-3DD7-4F51-946B-15CBB35C6269}" type="pres">
      <dgm:prSet presAssocID="{63747E78-A38B-4507-8652-6B861717BBEF}" presName="iconBgRect" presStyleLbl="bgShp" presStyleIdx="5" presStyleCnt="6"/>
      <dgm:spPr/>
    </dgm:pt>
    <dgm:pt modelId="{0A49EED0-7808-40E0-B811-3A417117F82B}" type="pres">
      <dgm:prSet presAssocID="{63747E78-A38B-4507-8652-6B861717BBE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E88E54D7-F636-41FF-80E9-C43C9925FAED}" type="pres">
      <dgm:prSet presAssocID="{63747E78-A38B-4507-8652-6B861717BBEF}" presName="spaceRect" presStyleCnt="0"/>
      <dgm:spPr/>
    </dgm:pt>
    <dgm:pt modelId="{757A284B-E8A0-4670-8D45-14A93C2958B4}" type="pres">
      <dgm:prSet presAssocID="{63747E78-A38B-4507-8652-6B861717BBE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C02CB30-0800-4DBB-92A8-0B887DF849DE}" type="presOf" srcId="{D6F47C5A-C687-42C0-9C52-FEC017706D09}" destId="{1C42A6AF-35B2-4594-8CAD-B5487C43CBBF}" srcOrd="0" destOrd="0" presId="urn:microsoft.com/office/officeart/2018/2/layout/IconCircleList"/>
    <dgm:cxn modelId="{496EA141-7DBA-48AF-AB25-52D4075B7A7A}" srcId="{CB33C0F5-744C-4500-A1AC-4530C7FAC972}" destId="{63747E78-A38B-4507-8652-6B861717BBEF}" srcOrd="5" destOrd="0" parTransId="{672510AA-2BB6-4991-823D-D93B46BB69F5}" sibTransId="{91DEEA78-598A-48DA-8CC8-75426D959C36}"/>
    <dgm:cxn modelId="{90E1E042-E096-4551-8E85-B750B1AF27D2}" type="presOf" srcId="{8BCCC012-DE30-4197-8E00-1B6BE946D7DA}" destId="{284F12B3-3DAA-4726-8D10-DB78481234FC}" srcOrd="0" destOrd="0" presId="urn:microsoft.com/office/officeart/2018/2/layout/IconCircleList"/>
    <dgm:cxn modelId="{17FD2349-D98A-4179-A9EB-B5D15774EDE8}" srcId="{CB33C0F5-744C-4500-A1AC-4530C7FAC972}" destId="{030EA1B6-4146-470A-9225-89F19618918A}" srcOrd="3" destOrd="0" parTransId="{FEF30D4F-A309-426A-B2D3-C2704C5F5EAC}" sibTransId="{8BCCC012-DE30-4197-8E00-1B6BE946D7DA}"/>
    <dgm:cxn modelId="{25F2176A-94DB-42C7-8797-23375723F789}" srcId="{CB33C0F5-744C-4500-A1AC-4530C7FAC972}" destId="{2AEAB82C-4C4D-48AA-95EF-46200EFCAA6C}" srcOrd="4" destOrd="0" parTransId="{DF122451-4CE0-495C-953B-57EC6C666C34}" sibTransId="{D6F47C5A-C687-42C0-9C52-FEC017706D09}"/>
    <dgm:cxn modelId="{409FD84C-C3E1-4A68-BC0B-949FD4134F7B}" type="presOf" srcId="{1972F345-B109-422C-AA11-E29EB958F671}" destId="{F8699120-8691-4371-8391-B6F4218D86D6}" srcOrd="0" destOrd="0" presId="urn:microsoft.com/office/officeart/2018/2/layout/IconCircleList"/>
    <dgm:cxn modelId="{63C76253-E597-4940-AE2B-5CF646201C86}" type="presOf" srcId="{63747E78-A38B-4507-8652-6B861717BBEF}" destId="{757A284B-E8A0-4670-8D45-14A93C2958B4}" srcOrd="0" destOrd="0" presId="urn:microsoft.com/office/officeart/2018/2/layout/IconCircleList"/>
    <dgm:cxn modelId="{0BC2B187-FDC8-4899-BD45-B7F1DA718F42}" type="presOf" srcId="{84B70311-11EF-4562-911C-DC1AA0175182}" destId="{906F3FA5-6CCD-4C8D-BCC3-52D1A7B12CFD}" srcOrd="0" destOrd="0" presId="urn:microsoft.com/office/officeart/2018/2/layout/IconCircleList"/>
    <dgm:cxn modelId="{5331DD94-205D-4BC6-B2C5-5F6F9DB1DAC9}" type="presOf" srcId="{2AEAB82C-4C4D-48AA-95EF-46200EFCAA6C}" destId="{9A8A0047-94CC-4414-A2B4-BB7E563466FE}" srcOrd="0" destOrd="0" presId="urn:microsoft.com/office/officeart/2018/2/layout/IconCircleList"/>
    <dgm:cxn modelId="{C66758A6-119B-4A3A-8652-500FE543E1C7}" type="presOf" srcId="{BF2F4B41-ABA6-40EE-87A2-DAE4932F79BA}" destId="{0718486C-1FCB-4D94-AC0B-59DF5BF6527E}" srcOrd="0" destOrd="0" presId="urn:microsoft.com/office/officeart/2018/2/layout/IconCircleList"/>
    <dgm:cxn modelId="{505D4AA9-52DF-4B9B-8636-2D86325F8D0A}" type="presOf" srcId="{EE1D7F62-EB4F-47EF-8E87-1EB493847D8F}" destId="{E0938D49-FCC4-4278-BE57-A84638792444}" srcOrd="0" destOrd="0" presId="urn:microsoft.com/office/officeart/2018/2/layout/IconCircleList"/>
    <dgm:cxn modelId="{A61024B9-8EBD-4198-97A7-908F377D59F3}" type="presOf" srcId="{030EA1B6-4146-470A-9225-89F19618918A}" destId="{5F665AF9-7D9D-4EE9-ADAD-06AECD234877}" srcOrd="0" destOrd="0" presId="urn:microsoft.com/office/officeart/2018/2/layout/IconCircleList"/>
    <dgm:cxn modelId="{914044C3-024C-4BB2-A597-A9923BF7EE5F}" type="presOf" srcId="{FF6A513C-F538-4890-A45E-91FE8832FC7F}" destId="{B6C0EA1F-5FF0-4AB1-A265-D51829865C06}" srcOrd="0" destOrd="0" presId="urn:microsoft.com/office/officeart/2018/2/layout/IconCircleList"/>
    <dgm:cxn modelId="{AB7BF6D1-CAF1-4012-AAF7-45B413D1B0C9}" srcId="{CB33C0F5-744C-4500-A1AC-4530C7FAC972}" destId="{FF6A513C-F538-4890-A45E-91FE8832FC7F}" srcOrd="0" destOrd="0" parTransId="{15E36364-11A7-4A18-847B-E6E426E1FA08}" sibTransId="{70083A02-806F-4BC9-8404-D86D79A2BA40}"/>
    <dgm:cxn modelId="{6B37E0D5-02A4-4B83-8DEE-AA32EFC9C5CF}" type="presOf" srcId="{CB33C0F5-744C-4500-A1AC-4530C7FAC972}" destId="{4AC6B18B-FEFD-4595-87F8-AFA73F7557A1}" srcOrd="0" destOrd="0" presId="urn:microsoft.com/office/officeart/2018/2/layout/IconCircleList"/>
    <dgm:cxn modelId="{68CCD3E9-B5CE-47A1-A3B7-57C6BAEC14A4}" type="presOf" srcId="{70083A02-806F-4BC9-8404-D86D79A2BA40}" destId="{BA087184-FFED-40FA-AE0C-9F19F4BCB2DF}" srcOrd="0" destOrd="0" presId="urn:microsoft.com/office/officeart/2018/2/layout/IconCircleList"/>
    <dgm:cxn modelId="{83606FFB-81FB-4486-B65D-76CE8BAA91A9}" srcId="{CB33C0F5-744C-4500-A1AC-4530C7FAC972}" destId="{BF2F4B41-ABA6-40EE-87A2-DAE4932F79BA}" srcOrd="1" destOrd="0" parTransId="{CE430653-0DCD-4F40-BB8C-AF9D6E3A19D1}" sibTransId="{1972F345-B109-422C-AA11-E29EB958F671}"/>
    <dgm:cxn modelId="{7F8287FC-5387-4099-8F02-1BC45F1E50AD}" srcId="{CB33C0F5-744C-4500-A1AC-4530C7FAC972}" destId="{84B70311-11EF-4562-911C-DC1AA0175182}" srcOrd="2" destOrd="0" parTransId="{421F2815-89D1-4FE4-8F37-E1D2AC1835AA}" sibTransId="{EE1D7F62-EB4F-47EF-8E87-1EB493847D8F}"/>
    <dgm:cxn modelId="{49097B37-D0A0-4CFF-82C7-95211C394FB1}" type="presParOf" srcId="{4AC6B18B-FEFD-4595-87F8-AFA73F7557A1}" destId="{A9BA2319-D481-43DB-811C-DB0569D0B057}" srcOrd="0" destOrd="0" presId="urn:microsoft.com/office/officeart/2018/2/layout/IconCircleList"/>
    <dgm:cxn modelId="{D09673AE-5EC8-45A1-81E4-4E61A12DB4CD}" type="presParOf" srcId="{A9BA2319-D481-43DB-811C-DB0569D0B057}" destId="{0FA459EA-B720-4737-8B3C-7698E0866B7A}" srcOrd="0" destOrd="0" presId="urn:microsoft.com/office/officeart/2018/2/layout/IconCircleList"/>
    <dgm:cxn modelId="{1149483A-51A0-49F4-BE97-AF9832FF6F74}" type="presParOf" srcId="{0FA459EA-B720-4737-8B3C-7698E0866B7A}" destId="{31D3D7F0-6359-46A9-8C31-EA6E44D7B8E4}" srcOrd="0" destOrd="0" presId="urn:microsoft.com/office/officeart/2018/2/layout/IconCircleList"/>
    <dgm:cxn modelId="{B4009B91-E88D-42D7-9329-81FC38EAFB17}" type="presParOf" srcId="{0FA459EA-B720-4737-8B3C-7698E0866B7A}" destId="{CA884122-8A36-4941-9018-66687466D681}" srcOrd="1" destOrd="0" presId="urn:microsoft.com/office/officeart/2018/2/layout/IconCircleList"/>
    <dgm:cxn modelId="{4BCFB2A9-F570-45A0-A427-228F9101269B}" type="presParOf" srcId="{0FA459EA-B720-4737-8B3C-7698E0866B7A}" destId="{8B797A12-6DD5-47B9-9AF5-4B6DA3BAB4B7}" srcOrd="2" destOrd="0" presId="urn:microsoft.com/office/officeart/2018/2/layout/IconCircleList"/>
    <dgm:cxn modelId="{E4EE7392-B370-47D1-969C-0B160C0C5F79}" type="presParOf" srcId="{0FA459EA-B720-4737-8B3C-7698E0866B7A}" destId="{B6C0EA1F-5FF0-4AB1-A265-D51829865C06}" srcOrd="3" destOrd="0" presId="urn:microsoft.com/office/officeart/2018/2/layout/IconCircleList"/>
    <dgm:cxn modelId="{5EE4FF0C-908D-4E11-A5FB-4FCD8681F84A}" type="presParOf" srcId="{A9BA2319-D481-43DB-811C-DB0569D0B057}" destId="{BA087184-FFED-40FA-AE0C-9F19F4BCB2DF}" srcOrd="1" destOrd="0" presId="urn:microsoft.com/office/officeart/2018/2/layout/IconCircleList"/>
    <dgm:cxn modelId="{E4F05D87-235B-4930-9930-9F07D86E888C}" type="presParOf" srcId="{A9BA2319-D481-43DB-811C-DB0569D0B057}" destId="{6ED4D46D-61A4-4E00-81F0-AF17D17203E7}" srcOrd="2" destOrd="0" presId="urn:microsoft.com/office/officeart/2018/2/layout/IconCircleList"/>
    <dgm:cxn modelId="{D6BA9144-A6D6-4254-B21F-B7F9BE9E60D3}" type="presParOf" srcId="{6ED4D46D-61A4-4E00-81F0-AF17D17203E7}" destId="{57EA3604-196E-4128-9772-BC5FF07DE040}" srcOrd="0" destOrd="0" presId="urn:microsoft.com/office/officeart/2018/2/layout/IconCircleList"/>
    <dgm:cxn modelId="{2DA5C3BD-B385-4142-B690-60376B93566C}" type="presParOf" srcId="{6ED4D46D-61A4-4E00-81F0-AF17D17203E7}" destId="{782B92A1-70AB-4AC4-A006-19CD918FD11A}" srcOrd="1" destOrd="0" presId="urn:microsoft.com/office/officeart/2018/2/layout/IconCircleList"/>
    <dgm:cxn modelId="{3612093B-4C5B-4304-BF66-D8A9E81B37DD}" type="presParOf" srcId="{6ED4D46D-61A4-4E00-81F0-AF17D17203E7}" destId="{C1593014-0C57-48D0-9445-A4688C8AB176}" srcOrd="2" destOrd="0" presId="urn:microsoft.com/office/officeart/2018/2/layout/IconCircleList"/>
    <dgm:cxn modelId="{BA56C01C-88AA-430F-A6A5-EBED174CD5D0}" type="presParOf" srcId="{6ED4D46D-61A4-4E00-81F0-AF17D17203E7}" destId="{0718486C-1FCB-4D94-AC0B-59DF5BF6527E}" srcOrd="3" destOrd="0" presId="urn:microsoft.com/office/officeart/2018/2/layout/IconCircleList"/>
    <dgm:cxn modelId="{C63FA1CA-352B-49DA-B7DD-F3C1F14BF718}" type="presParOf" srcId="{A9BA2319-D481-43DB-811C-DB0569D0B057}" destId="{F8699120-8691-4371-8391-B6F4218D86D6}" srcOrd="3" destOrd="0" presId="urn:microsoft.com/office/officeart/2018/2/layout/IconCircleList"/>
    <dgm:cxn modelId="{750337E0-F2E6-4C9F-81CD-4A96986D2A1C}" type="presParOf" srcId="{A9BA2319-D481-43DB-811C-DB0569D0B057}" destId="{67C7C5B8-AB8A-45FD-9742-53C5DA0AA08D}" srcOrd="4" destOrd="0" presId="urn:microsoft.com/office/officeart/2018/2/layout/IconCircleList"/>
    <dgm:cxn modelId="{DA2B72A5-C963-49E1-A0F2-5734AF829B49}" type="presParOf" srcId="{67C7C5B8-AB8A-45FD-9742-53C5DA0AA08D}" destId="{E362A9F2-1BCF-49C9-AED1-ACE2AA8A0A07}" srcOrd="0" destOrd="0" presId="urn:microsoft.com/office/officeart/2018/2/layout/IconCircleList"/>
    <dgm:cxn modelId="{E75AB1FE-4196-43EC-BE0B-1F24E6AFE263}" type="presParOf" srcId="{67C7C5B8-AB8A-45FD-9742-53C5DA0AA08D}" destId="{03329F31-CDB5-47E8-A907-41A0F291AAD9}" srcOrd="1" destOrd="0" presId="urn:microsoft.com/office/officeart/2018/2/layout/IconCircleList"/>
    <dgm:cxn modelId="{8CDA8B09-F78B-4A6B-867C-C13F6D23D172}" type="presParOf" srcId="{67C7C5B8-AB8A-45FD-9742-53C5DA0AA08D}" destId="{3B2A6D17-7C11-478E-A49F-76E0A0280560}" srcOrd="2" destOrd="0" presId="urn:microsoft.com/office/officeart/2018/2/layout/IconCircleList"/>
    <dgm:cxn modelId="{DC8A795C-3B8E-458E-9841-442C043670BA}" type="presParOf" srcId="{67C7C5B8-AB8A-45FD-9742-53C5DA0AA08D}" destId="{906F3FA5-6CCD-4C8D-BCC3-52D1A7B12CFD}" srcOrd="3" destOrd="0" presId="urn:microsoft.com/office/officeart/2018/2/layout/IconCircleList"/>
    <dgm:cxn modelId="{51F3090B-7867-4232-811E-72C7C2B9DF00}" type="presParOf" srcId="{A9BA2319-D481-43DB-811C-DB0569D0B057}" destId="{E0938D49-FCC4-4278-BE57-A84638792444}" srcOrd="5" destOrd="0" presId="urn:microsoft.com/office/officeart/2018/2/layout/IconCircleList"/>
    <dgm:cxn modelId="{C0D3BECD-6509-4A84-8472-71F58E802C7F}" type="presParOf" srcId="{A9BA2319-D481-43DB-811C-DB0569D0B057}" destId="{0031176D-7624-4F4F-9668-4153CC2A9E16}" srcOrd="6" destOrd="0" presId="urn:microsoft.com/office/officeart/2018/2/layout/IconCircleList"/>
    <dgm:cxn modelId="{A31643D1-CF47-40E9-A3D2-30C099EE2A3E}" type="presParOf" srcId="{0031176D-7624-4F4F-9668-4153CC2A9E16}" destId="{5260F357-8826-45E2-93EC-655376C1A914}" srcOrd="0" destOrd="0" presId="urn:microsoft.com/office/officeart/2018/2/layout/IconCircleList"/>
    <dgm:cxn modelId="{7406F966-60B2-439E-A8E2-288913782EAC}" type="presParOf" srcId="{0031176D-7624-4F4F-9668-4153CC2A9E16}" destId="{8C049D2F-24F1-47DE-85E9-C9C48D3FB4FB}" srcOrd="1" destOrd="0" presId="urn:microsoft.com/office/officeart/2018/2/layout/IconCircleList"/>
    <dgm:cxn modelId="{B48B2392-4358-4068-AEF5-FCCC4A19E699}" type="presParOf" srcId="{0031176D-7624-4F4F-9668-4153CC2A9E16}" destId="{76E2DB5A-A918-4811-8502-EE38DE34B6ED}" srcOrd="2" destOrd="0" presId="urn:microsoft.com/office/officeart/2018/2/layout/IconCircleList"/>
    <dgm:cxn modelId="{1E2C5416-A37A-4F8B-AEF5-65EF70E8DC2A}" type="presParOf" srcId="{0031176D-7624-4F4F-9668-4153CC2A9E16}" destId="{5F665AF9-7D9D-4EE9-ADAD-06AECD234877}" srcOrd="3" destOrd="0" presId="urn:microsoft.com/office/officeart/2018/2/layout/IconCircleList"/>
    <dgm:cxn modelId="{1A02205D-0C9D-464C-A420-79E1ABA49BFE}" type="presParOf" srcId="{A9BA2319-D481-43DB-811C-DB0569D0B057}" destId="{284F12B3-3DAA-4726-8D10-DB78481234FC}" srcOrd="7" destOrd="0" presId="urn:microsoft.com/office/officeart/2018/2/layout/IconCircleList"/>
    <dgm:cxn modelId="{34FFDD3A-01E4-4A22-B87E-8261FD53228B}" type="presParOf" srcId="{A9BA2319-D481-43DB-811C-DB0569D0B057}" destId="{414F7B2D-5A72-43BC-B1DD-C2F473389CEA}" srcOrd="8" destOrd="0" presId="urn:microsoft.com/office/officeart/2018/2/layout/IconCircleList"/>
    <dgm:cxn modelId="{C2778340-48F6-4DF0-982F-FC9FF1095646}" type="presParOf" srcId="{414F7B2D-5A72-43BC-B1DD-C2F473389CEA}" destId="{45B8A7DE-AB04-4B6C-BF64-7F5BFAAAA300}" srcOrd="0" destOrd="0" presId="urn:microsoft.com/office/officeart/2018/2/layout/IconCircleList"/>
    <dgm:cxn modelId="{12EBDC6A-C58D-49DE-ADD0-8B10EF0A0612}" type="presParOf" srcId="{414F7B2D-5A72-43BC-B1DD-C2F473389CEA}" destId="{5CD1A222-B9BD-4432-BEEB-754B3FEE100F}" srcOrd="1" destOrd="0" presId="urn:microsoft.com/office/officeart/2018/2/layout/IconCircleList"/>
    <dgm:cxn modelId="{5E1459E0-527E-4EF8-B205-47034179A704}" type="presParOf" srcId="{414F7B2D-5A72-43BC-B1DD-C2F473389CEA}" destId="{DEABF029-806C-4472-81A6-5E5B0797C74C}" srcOrd="2" destOrd="0" presId="urn:microsoft.com/office/officeart/2018/2/layout/IconCircleList"/>
    <dgm:cxn modelId="{4C3B2BB7-A3BC-437E-A5CF-C46DAF7421FC}" type="presParOf" srcId="{414F7B2D-5A72-43BC-B1DD-C2F473389CEA}" destId="{9A8A0047-94CC-4414-A2B4-BB7E563466FE}" srcOrd="3" destOrd="0" presId="urn:microsoft.com/office/officeart/2018/2/layout/IconCircleList"/>
    <dgm:cxn modelId="{6E1ED3AE-2E1C-44CC-8DC0-77302663B573}" type="presParOf" srcId="{A9BA2319-D481-43DB-811C-DB0569D0B057}" destId="{1C42A6AF-35B2-4594-8CAD-B5487C43CBBF}" srcOrd="9" destOrd="0" presId="urn:microsoft.com/office/officeart/2018/2/layout/IconCircleList"/>
    <dgm:cxn modelId="{D0024DFA-EC4E-4C08-80DF-5F17D284EA26}" type="presParOf" srcId="{A9BA2319-D481-43DB-811C-DB0569D0B057}" destId="{06564941-2773-4E6E-B31F-C62EEB53F7A3}" srcOrd="10" destOrd="0" presId="urn:microsoft.com/office/officeart/2018/2/layout/IconCircleList"/>
    <dgm:cxn modelId="{7CCD9A62-D1F6-4E76-8611-ACA5F1C954DB}" type="presParOf" srcId="{06564941-2773-4E6E-B31F-C62EEB53F7A3}" destId="{EB269CE3-3DD7-4F51-946B-15CBB35C6269}" srcOrd="0" destOrd="0" presId="urn:microsoft.com/office/officeart/2018/2/layout/IconCircleList"/>
    <dgm:cxn modelId="{63975BC4-BAF4-4972-A5EB-82A0EDE3E332}" type="presParOf" srcId="{06564941-2773-4E6E-B31F-C62EEB53F7A3}" destId="{0A49EED0-7808-40E0-B811-3A417117F82B}" srcOrd="1" destOrd="0" presId="urn:microsoft.com/office/officeart/2018/2/layout/IconCircleList"/>
    <dgm:cxn modelId="{28658F73-CBB2-49E9-B942-DA6EF4466644}" type="presParOf" srcId="{06564941-2773-4E6E-B31F-C62EEB53F7A3}" destId="{E88E54D7-F636-41FF-80E9-C43C9925FAED}" srcOrd="2" destOrd="0" presId="urn:microsoft.com/office/officeart/2018/2/layout/IconCircleList"/>
    <dgm:cxn modelId="{02FFF230-F7B1-48FA-AA4E-57BC07903017}" type="presParOf" srcId="{06564941-2773-4E6E-B31F-C62EEB53F7A3}" destId="{757A284B-E8A0-4670-8D45-14A93C2958B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3B621-D16D-45B8-8E72-9E411D6AA325}">
      <dsp:nvSpPr>
        <dsp:cNvPr id="0" name=""/>
        <dsp:cNvSpPr/>
      </dsp:nvSpPr>
      <dsp:spPr>
        <a:xfrm>
          <a:off x="823598" y="9776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3EDB5-479B-4532-85DF-F9B690E9CCA1}">
      <dsp:nvSpPr>
        <dsp:cNvPr id="0" name=""/>
        <dsp:cNvSpPr/>
      </dsp:nvSpPr>
      <dsp:spPr>
        <a:xfrm>
          <a:off x="1211160" y="397339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CFF13-C7CC-4033-98E6-F79C1C9C55E3}">
      <dsp:nvSpPr>
        <dsp:cNvPr id="0" name=""/>
        <dsp:cNvSpPr/>
      </dsp:nvSpPr>
      <dsp:spPr>
        <a:xfrm>
          <a:off x="242254" y="2394777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Errors and exceptions happen when code cannot run.</a:t>
          </a:r>
        </a:p>
      </dsp:txBody>
      <dsp:txXfrm>
        <a:off x="242254" y="2394777"/>
        <a:ext cx="2981250" cy="720000"/>
      </dsp:txXfrm>
    </dsp:sp>
    <dsp:sp modelId="{9987B2C2-FD61-4686-AD1D-09FA8625C6D4}">
      <dsp:nvSpPr>
        <dsp:cNvPr id="0" name=""/>
        <dsp:cNvSpPr/>
      </dsp:nvSpPr>
      <dsp:spPr>
        <a:xfrm>
          <a:off x="4326567" y="9776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31677-F141-4589-9070-2FE5F0CC5C90}">
      <dsp:nvSpPr>
        <dsp:cNvPr id="0" name=""/>
        <dsp:cNvSpPr/>
      </dsp:nvSpPr>
      <dsp:spPr>
        <a:xfrm>
          <a:off x="4714129" y="397339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2B13E-F2A7-48D8-803F-BD4A4A515688}">
      <dsp:nvSpPr>
        <dsp:cNvPr id="0" name=""/>
        <dsp:cNvSpPr/>
      </dsp:nvSpPr>
      <dsp:spPr>
        <a:xfrm>
          <a:off x="3745223" y="2394777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Python uses try and except blocks to handle errors safely.</a:t>
          </a:r>
        </a:p>
      </dsp:txBody>
      <dsp:txXfrm>
        <a:off x="3745223" y="2394777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4CC0A-7FD9-4512-9F67-B754743457B3}">
      <dsp:nvSpPr>
        <dsp:cNvPr id="0" name=""/>
        <dsp:cNvSpPr/>
      </dsp:nvSpPr>
      <dsp:spPr>
        <a:xfrm>
          <a:off x="850" y="456676"/>
          <a:ext cx="2985868" cy="1896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FCA61D-320C-45B4-BFA2-0CD32E1B2B15}">
      <dsp:nvSpPr>
        <dsp:cNvPr id="0" name=""/>
        <dsp:cNvSpPr/>
      </dsp:nvSpPr>
      <dsp:spPr>
        <a:xfrm>
          <a:off x="332613" y="771851"/>
          <a:ext cx="2985868" cy="1896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 exception is an error that occurs during execution.</a:t>
          </a:r>
        </a:p>
      </dsp:txBody>
      <dsp:txXfrm>
        <a:off x="388146" y="827384"/>
        <a:ext cx="2874802" cy="1784960"/>
      </dsp:txXfrm>
    </dsp:sp>
    <dsp:sp modelId="{A795ACB5-82F3-47CA-8C5C-E8BB13B6F7DA}">
      <dsp:nvSpPr>
        <dsp:cNvPr id="0" name=""/>
        <dsp:cNvSpPr/>
      </dsp:nvSpPr>
      <dsp:spPr>
        <a:xfrm>
          <a:off x="3650245" y="456676"/>
          <a:ext cx="2985868" cy="1896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372568-BB89-4968-B024-147B50FA5FE6}">
      <dsp:nvSpPr>
        <dsp:cNvPr id="0" name=""/>
        <dsp:cNvSpPr/>
      </dsp:nvSpPr>
      <dsp:spPr>
        <a:xfrm>
          <a:off x="3982008" y="771851"/>
          <a:ext cx="2985868" cy="1896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Without handling, exceptions stop the program.</a:t>
          </a:r>
        </a:p>
      </dsp:txBody>
      <dsp:txXfrm>
        <a:off x="4037541" y="827384"/>
        <a:ext cx="2874802" cy="1784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24532-0DBC-401F-8860-3B273D7D7C37}">
      <dsp:nvSpPr>
        <dsp:cNvPr id="0" name=""/>
        <dsp:cNvSpPr/>
      </dsp:nvSpPr>
      <dsp:spPr>
        <a:xfrm>
          <a:off x="357479" y="1778"/>
          <a:ext cx="718417" cy="7184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3E0D7-FB9F-47B4-8F01-15957F9A9148}">
      <dsp:nvSpPr>
        <dsp:cNvPr id="0" name=""/>
        <dsp:cNvSpPr/>
      </dsp:nvSpPr>
      <dsp:spPr>
        <a:xfrm>
          <a:off x="510584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1722-93FC-4CF7-9562-97708E0A82C1}">
      <dsp:nvSpPr>
        <dsp:cNvPr id="0" name=""/>
        <dsp:cNvSpPr/>
      </dsp:nvSpPr>
      <dsp:spPr>
        <a:xfrm>
          <a:off x="127821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We use try/except to catch errors.</a:t>
          </a:r>
        </a:p>
      </dsp:txBody>
      <dsp:txXfrm>
        <a:off x="127821" y="943966"/>
        <a:ext cx="1177734" cy="471093"/>
      </dsp:txXfrm>
    </dsp:sp>
    <dsp:sp modelId="{4EE414FC-4E99-46DA-9B41-23DF47239D3D}">
      <dsp:nvSpPr>
        <dsp:cNvPr id="0" name=""/>
        <dsp:cNvSpPr/>
      </dsp:nvSpPr>
      <dsp:spPr>
        <a:xfrm>
          <a:off x="1741317" y="1778"/>
          <a:ext cx="718417" cy="7184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2F29-9110-4356-8B97-2361C87E7643}">
      <dsp:nvSpPr>
        <dsp:cNvPr id="0" name=""/>
        <dsp:cNvSpPr/>
      </dsp:nvSpPr>
      <dsp:spPr>
        <a:xfrm>
          <a:off x="1894422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32268-5404-476E-86D9-8C90667F4703}">
      <dsp:nvSpPr>
        <dsp:cNvPr id="0" name=""/>
        <dsp:cNvSpPr/>
      </dsp:nvSpPr>
      <dsp:spPr>
        <a:xfrm>
          <a:off x="1511658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Example:</a:t>
          </a:r>
        </a:p>
      </dsp:txBody>
      <dsp:txXfrm>
        <a:off x="1511658" y="943966"/>
        <a:ext cx="1177734" cy="471093"/>
      </dsp:txXfrm>
    </dsp:sp>
    <dsp:sp modelId="{885A3235-BDFB-4D0E-8CD5-C1E689ABED33}">
      <dsp:nvSpPr>
        <dsp:cNvPr id="0" name=""/>
        <dsp:cNvSpPr/>
      </dsp:nvSpPr>
      <dsp:spPr>
        <a:xfrm>
          <a:off x="3125155" y="1778"/>
          <a:ext cx="718417" cy="7184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57C1A-3420-4AF9-93E8-3C40E8C4BCA3}">
      <dsp:nvSpPr>
        <dsp:cNvPr id="0" name=""/>
        <dsp:cNvSpPr/>
      </dsp:nvSpPr>
      <dsp:spPr>
        <a:xfrm>
          <a:off x="3278260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3432C-9146-4B4C-BBC3-160FB5C3139E}">
      <dsp:nvSpPr>
        <dsp:cNvPr id="0" name=""/>
        <dsp:cNvSpPr/>
      </dsp:nvSpPr>
      <dsp:spPr>
        <a:xfrm>
          <a:off x="2895496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try:</a:t>
          </a:r>
        </a:p>
      </dsp:txBody>
      <dsp:txXfrm>
        <a:off x="2895496" y="943966"/>
        <a:ext cx="1177734" cy="471093"/>
      </dsp:txXfrm>
    </dsp:sp>
    <dsp:sp modelId="{06D63DC5-E7B4-47DB-BA28-65AD2656D00C}">
      <dsp:nvSpPr>
        <dsp:cNvPr id="0" name=""/>
        <dsp:cNvSpPr/>
      </dsp:nvSpPr>
      <dsp:spPr>
        <a:xfrm>
          <a:off x="4508992" y="1778"/>
          <a:ext cx="718417" cy="7184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E85B7-1AD8-44E6-A735-262BC16EBA19}">
      <dsp:nvSpPr>
        <dsp:cNvPr id="0" name=""/>
        <dsp:cNvSpPr/>
      </dsp:nvSpPr>
      <dsp:spPr>
        <a:xfrm>
          <a:off x="4662098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02F71-E9C8-4DF8-80B9-F234A41AE6D6}">
      <dsp:nvSpPr>
        <dsp:cNvPr id="0" name=""/>
        <dsp:cNvSpPr/>
      </dsp:nvSpPr>
      <dsp:spPr>
        <a:xfrm>
          <a:off x="4279334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print(10 / 0)</a:t>
          </a:r>
        </a:p>
      </dsp:txBody>
      <dsp:txXfrm>
        <a:off x="4279334" y="943966"/>
        <a:ext cx="1177734" cy="471093"/>
      </dsp:txXfrm>
    </dsp:sp>
    <dsp:sp modelId="{AE5AEFF2-8A0C-412C-9546-595308D947DF}">
      <dsp:nvSpPr>
        <dsp:cNvPr id="0" name=""/>
        <dsp:cNvSpPr/>
      </dsp:nvSpPr>
      <dsp:spPr>
        <a:xfrm>
          <a:off x="5892830" y="1778"/>
          <a:ext cx="718417" cy="7184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56202-882C-43A5-A946-898AE42DFE5C}">
      <dsp:nvSpPr>
        <dsp:cNvPr id="0" name=""/>
        <dsp:cNvSpPr/>
      </dsp:nvSpPr>
      <dsp:spPr>
        <a:xfrm>
          <a:off x="6045936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AFB6F-5760-453F-B7A3-6B0CE9C815EA}">
      <dsp:nvSpPr>
        <dsp:cNvPr id="0" name=""/>
        <dsp:cNvSpPr/>
      </dsp:nvSpPr>
      <dsp:spPr>
        <a:xfrm>
          <a:off x="5663172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except:</a:t>
          </a:r>
        </a:p>
      </dsp:txBody>
      <dsp:txXfrm>
        <a:off x="5663172" y="943966"/>
        <a:ext cx="1177734" cy="471093"/>
      </dsp:txXfrm>
    </dsp:sp>
    <dsp:sp modelId="{1D8B39E4-B387-4A79-B78D-373E5B79ACC9}">
      <dsp:nvSpPr>
        <dsp:cNvPr id="0" name=""/>
        <dsp:cNvSpPr/>
      </dsp:nvSpPr>
      <dsp:spPr>
        <a:xfrm>
          <a:off x="3125155" y="1709493"/>
          <a:ext cx="718417" cy="7184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50CD6-4F9B-4570-B52C-D401ECF799DD}">
      <dsp:nvSpPr>
        <dsp:cNvPr id="0" name=""/>
        <dsp:cNvSpPr/>
      </dsp:nvSpPr>
      <dsp:spPr>
        <a:xfrm>
          <a:off x="3278260" y="1862599"/>
          <a:ext cx="412207" cy="4122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3F756-8BFC-4FBF-832B-E7E0BFBBE9B6}">
      <dsp:nvSpPr>
        <dsp:cNvPr id="0" name=""/>
        <dsp:cNvSpPr/>
      </dsp:nvSpPr>
      <dsp:spPr>
        <a:xfrm>
          <a:off x="2895496" y="2651681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print("An error occurred")</a:t>
          </a:r>
        </a:p>
      </dsp:txBody>
      <dsp:txXfrm>
        <a:off x="2895496" y="2651681"/>
        <a:ext cx="1177734" cy="471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3D7F0-6359-46A9-8C31-EA6E44D7B8E4}">
      <dsp:nvSpPr>
        <dsp:cNvPr id="0" name=""/>
        <dsp:cNvSpPr/>
      </dsp:nvSpPr>
      <dsp:spPr>
        <a:xfrm>
          <a:off x="1041250" y="60788"/>
          <a:ext cx="646876" cy="6468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84122-8A36-4941-9018-66687466D681}">
      <dsp:nvSpPr>
        <dsp:cNvPr id="0" name=""/>
        <dsp:cNvSpPr/>
      </dsp:nvSpPr>
      <dsp:spPr>
        <a:xfrm>
          <a:off x="1177094" y="196632"/>
          <a:ext cx="375188" cy="375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0EA1F-5FF0-4AB1-A265-D51829865C06}">
      <dsp:nvSpPr>
        <dsp:cNvPr id="0" name=""/>
        <dsp:cNvSpPr/>
      </dsp:nvSpPr>
      <dsp:spPr>
        <a:xfrm>
          <a:off x="1826743" y="60788"/>
          <a:ext cx="1524780" cy="6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can catch different types of exceptions.</a:t>
          </a:r>
        </a:p>
      </dsp:txBody>
      <dsp:txXfrm>
        <a:off x="1826743" y="60788"/>
        <a:ext cx="1524780" cy="646876"/>
      </dsp:txXfrm>
    </dsp:sp>
    <dsp:sp modelId="{57EA3604-196E-4128-9772-BC5FF07DE040}">
      <dsp:nvSpPr>
        <dsp:cNvPr id="0" name=""/>
        <dsp:cNvSpPr/>
      </dsp:nvSpPr>
      <dsp:spPr>
        <a:xfrm>
          <a:off x="3617204" y="60788"/>
          <a:ext cx="646876" cy="6468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B92A1-70AB-4AC4-A006-19CD918FD11A}">
      <dsp:nvSpPr>
        <dsp:cNvPr id="0" name=""/>
        <dsp:cNvSpPr/>
      </dsp:nvSpPr>
      <dsp:spPr>
        <a:xfrm>
          <a:off x="3753048" y="196632"/>
          <a:ext cx="375188" cy="375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8486C-1FCB-4D94-AC0B-59DF5BF6527E}">
      <dsp:nvSpPr>
        <dsp:cNvPr id="0" name=""/>
        <dsp:cNvSpPr/>
      </dsp:nvSpPr>
      <dsp:spPr>
        <a:xfrm>
          <a:off x="4402697" y="60788"/>
          <a:ext cx="1524780" cy="6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</a:t>
          </a:r>
        </a:p>
      </dsp:txBody>
      <dsp:txXfrm>
        <a:off x="4402697" y="60788"/>
        <a:ext cx="1524780" cy="646876"/>
      </dsp:txXfrm>
    </dsp:sp>
    <dsp:sp modelId="{E362A9F2-1BCF-49C9-AED1-ACE2AA8A0A07}">
      <dsp:nvSpPr>
        <dsp:cNvPr id="0" name=""/>
        <dsp:cNvSpPr/>
      </dsp:nvSpPr>
      <dsp:spPr>
        <a:xfrm>
          <a:off x="1041250" y="1238838"/>
          <a:ext cx="646876" cy="6468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29F31-CDB5-47E8-A907-41A0F291AAD9}">
      <dsp:nvSpPr>
        <dsp:cNvPr id="0" name=""/>
        <dsp:cNvSpPr/>
      </dsp:nvSpPr>
      <dsp:spPr>
        <a:xfrm>
          <a:off x="1177094" y="1374682"/>
          <a:ext cx="375188" cy="375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F3FA5-6CCD-4C8D-BCC3-52D1A7B12CFD}">
      <dsp:nvSpPr>
        <dsp:cNvPr id="0" name=""/>
        <dsp:cNvSpPr/>
      </dsp:nvSpPr>
      <dsp:spPr>
        <a:xfrm>
          <a:off x="1826743" y="1238838"/>
          <a:ext cx="1524780" cy="6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try:</a:t>
          </a:r>
        </a:p>
      </dsp:txBody>
      <dsp:txXfrm>
        <a:off x="1826743" y="1238838"/>
        <a:ext cx="1524780" cy="646876"/>
      </dsp:txXfrm>
    </dsp:sp>
    <dsp:sp modelId="{5260F357-8826-45E2-93EC-655376C1A914}">
      <dsp:nvSpPr>
        <dsp:cNvPr id="0" name=""/>
        <dsp:cNvSpPr/>
      </dsp:nvSpPr>
      <dsp:spPr>
        <a:xfrm>
          <a:off x="3617204" y="1238838"/>
          <a:ext cx="646876" cy="6468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49D2F-24F1-47DE-85E9-C9C48D3FB4FB}">
      <dsp:nvSpPr>
        <dsp:cNvPr id="0" name=""/>
        <dsp:cNvSpPr/>
      </dsp:nvSpPr>
      <dsp:spPr>
        <a:xfrm>
          <a:off x="3753048" y="1374682"/>
          <a:ext cx="375188" cy="3751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65AF9-7D9D-4EE9-ADAD-06AECD234877}">
      <dsp:nvSpPr>
        <dsp:cNvPr id="0" name=""/>
        <dsp:cNvSpPr/>
      </dsp:nvSpPr>
      <dsp:spPr>
        <a:xfrm>
          <a:off x="4402697" y="1238838"/>
          <a:ext cx="1524780" cy="6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num = int("abc")</a:t>
          </a:r>
        </a:p>
      </dsp:txBody>
      <dsp:txXfrm>
        <a:off x="4402697" y="1238838"/>
        <a:ext cx="1524780" cy="646876"/>
      </dsp:txXfrm>
    </dsp:sp>
    <dsp:sp modelId="{45B8A7DE-AB04-4B6C-BF64-7F5BFAAAA300}">
      <dsp:nvSpPr>
        <dsp:cNvPr id="0" name=""/>
        <dsp:cNvSpPr/>
      </dsp:nvSpPr>
      <dsp:spPr>
        <a:xfrm>
          <a:off x="1041250" y="2416889"/>
          <a:ext cx="646876" cy="64687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1A222-B9BD-4432-BEEB-754B3FEE100F}">
      <dsp:nvSpPr>
        <dsp:cNvPr id="0" name=""/>
        <dsp:cNvSpPr/>
      </dsp:nvSpPr>
      <dsp:spPr>
        <a:xfrm>
          <a:off x="1177094" y="2552733"/>
          <a:ext cx="375188" cy="3751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A0047-94CC-4414-A2B4-BB7E563466FE}">
      <dsp:nvSpPr>
        <dsp:cNvPr id="0" name=""/>
        <dsp:cNvSpPr/>
      </dsp:nvSpPr>
      <dsp:spPr>
        <a:xfrm>
          <a:off x="1826743" y="2416889"/>
          <a:ext cx="1524780" cy="6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except ValueError:</a:t>
          </a:r>
        </a:p>
      </dsp:txBody>
      <dsp:txXfrm>
        <a:off x="1826743" y="2416889"/>
        <a:ext cx="1524780" cy="646876"/>
      </dsp:txXfrm>
    </dsp:sp>
    <dsp:sp modelId="{EB269CE3-3DD7-4F51-946B-15CBB35C6269}">
      <dsp:nvSpPr>
        <dsp:cNvPr id="0" name=""/>
        <dsp:cNvSpPr/>
      </dsp:nvSpPr>
      <dsp:spPr>
        <a:xfrm>
          <a:off x="3617204" y="2416889"/>
          <a:ext cx="646876" cy="6468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9EED0-7808-40E0-B811-3A417117F82B}">
      <dsp:nvSpPr>
        <dsp:cNvPr id="0" name=""/>
        <dsp:cNvSpPr/>
      </dsp:nvSpPr>
      <dsp:spPr>
        <a:xfrm>
          <a:off x="3753048" y="2552733"/>
          <a:ext cx="375188" cy="3751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A284B-E8A0-4670-8D45-14A93C2958B4}">
      <dsp:nvSpPr>
        <dsp:cNvPr id="0" name=""/>
        <dsp:cNvSpPr/>
      </dsp:nvSpPr>
      <dsp:spPr>
        <a:xfrm>
          <a:off x="4402697" y="2416889"/>
          <a:ext cx="1524780" cy="6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print("Invalid number")</a:t>
          </a:r>
        </a:p>
      </dsp:txBody>
      <dsp:txXfrm>
        <a:off x="4402697" y="2416889"/>
        <a:ext cx="1524780" cy="646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4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0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ZA"/>
              <a:t>Introduction to Error Handling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57354AA2-8477-AC34-2532-109B8FF7A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87365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rn snake in front of black background">
            <a:extLst>
              <a:ext uri="{FF2B5EF4-FFF2-40B4-BE49-F238E27FC236}">
                <a16:creationId xmlns:a16="http://schemas.microsoft.com/office/drawing/2014/main" id="{85C9E728-71B4-EFCD-DD65-857C9542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7423" r="3578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Summary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Python handles errors with try, except, else, and finally.</a:t>
            </a:r>
          </a:p>
          <a:p>
            <a:r>
              <a:t>Good error handling improves program stability.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What is an Exception?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13CF4-8183-935D-AD43-0642E9FCD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71026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Basic try/except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FE98A8-2D03-52B3-7763-DCF8BAE4B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865610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Catching Specific Exceptions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3F9D39-7645-760F-F64F-B33836B83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539569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The finally Block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900"/>
              <a:t>finally always runs, even if an error occurs.</a:t>
            </a:r>
          </a:p>
          <a:p>
            <a:pPr>
              <a:lnSpc>
                <a:spcPct val="110000"/>
              </a:lnSpc>
            </a:pPr>
            <a:endParaRPr lang="en-GB" sz="1900"/>
          </a:p>
          <a:p>
            <a:pPr>
              <a:lnSpc>
                <a:spcPct val="110000"/>
              </a:lnSpc>
            </a:pPr>
            <a:r>
              <a:rPr lang="en-GB" sz="1900"/>
              <a:t>Example:</a:t>
            </a:r>
          </a:p>
          <a:p>
            <a:pPr>
              <a:lnSpc>
                <a:spcPct val="110000"/>
              </a:lnSpc>
            </a:pPr>
            <a:r>
              <a:rPr lang="en-GB" sz="1900"/>
              <a:t>try:</a:t>
            </a:r>
          </a:p>
          <a:p>
            <a:pPr>
              <a:lnSpc>
                <a:spcPct val="110000"/>
              </a:lnSpc>
            </a:pPr>
            <a:r>
              <a:rPr lang="en-GB" sz="1900"/>
              <a:t>    f = open("file.txt")</a:t>
            </a:r>
          </a:p>
          <a:p>
            <a:pPr>
              <a:lnSpc>
                <a:spcPct val="110000"/>
              </a:lnSpc>
            </a:pPr>
            <a:r>
              <a:rPr lang="en-GB" sz="1900"/>
              <a:t>except:</a:t>
            </a:r>
          </a:p>
          <a:p>
            <a:pPr>
              <a:lnSpc>
                <a:spcPct val="110000"/>
              </a:lnSpc>
            </a:pPr>
            <a:r>
              <a:rPr lang="en-GB" sz="1900"/>
              <a:t>    print("File not found")</a:t>
            </a:r>
          </a:p>
          <a:p>
            <a:pPr>
              <a:lnSpc>
                <a:spcPct val="110000"/>
              </a:lnSpc>
            </a:pPr>
            <a:r>
              <a:rPr lang="en-GB" sz="1900"/>
              <a:t>finally:</a:t>
            </a:r>
          </a:p>
          <a:p>
            <a:pPr>
              <a:lnSpc>
                <a:spcPct val="110000"/>
              </a:lnSpc>
            </a:pPr>
            <a:r>
              <a:rPr lang="en-GB" sz="1900"/>
              <a:t>    print("Closing program")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The else Block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900"/>
              <a:t>else runs only if no exception was raised.</a:t>
            </a:r>
          </a:p>
          <a:p>
            <a:pPr>
              <a:lnSpc>
                <a:spcPct val="110000"/>
              </a:lnSpc>
            </a:pPr>
            <a:endParaRPr lang="en-GB" sz="1900"/>
          </a:p>
          <a:p>
            <a:pPr>
              <a:lnSpc>
                <a:spcPct val="110000"/>
              </a:lnSpc>
            </a:pPr>
            <a:r>
              <a:rPr lang="en-GB" sz="1900"/>
              <a:t>Example:</a:t>
            </a:r>
          </a:p>
          <a:p>
            <a:pPr>
              <a:lnSpc>
                <a:spcPct val="110000"/>
              </a:lnSpc>
            </a:pPr>
            <a:r>
              <a:rPr lang="en-GB" sz="1900"/>
              <a:t>try:</a:t>
            </a:r>
          </a:p>
          <a:p>
            <a:pPr>
              <a:lnSpc>
                <a:spcPct val="110000"/>
              </a:lnSpc>
            </a:pPr>
            <a:r>
              <a:rPr lang="en-GB" sz="1900"/>
              <a:t>    print("Hello")</a:t>
            </a:r>
          </a:p>
          <a:p>
            <a:pPr>
              <a:lnSpc>
                <a:spcPct val="110000"/>
              </a:lnSpc>
            </a:pPr>
            <a:r>
              <a:rPr lang="en-GB" sz="1900"/>
              <a:t>except:</a:t>
            </a:r>
          </a:p>
          <a:p>
            <a:pPr>
              <a:lnSpc>
                <a:spcPct val="110000"/>
              </a:lnSpc>
            </a:pPr>
            <a:r>
              <a:rPr lang="en-GB" sz="1900"/>
              <a:t>    print("Error")</a:t>
            </a:r>
          </a:p>
          <a:p>
            <a:pPr>
              <a:lnSpc>
                <a:spcPct val="110000"/>
              </a:lnSpc>
            </a:pPr>
            <a:r>
              <a:rPr lang="en-GB" sz="1900"/>
              <a:t>else:</a:t>
            </a:r>
          </a:p>
          <a:p>
            <a:pPr>
              <a:lnSpc>
                <a:spcPct val="110000"/>
              </a:lnSpc>
            </a:pPr>
            <a:r>
              <a:rPr lang="en-GB" sz="1900"/>
              <a:t>    print("No error occurred")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Raising Exceptions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raise our own exceptions.</a:t>
            </a:r>
          </a:p>
          <a:p>
            <a:endParaRPr/>
          </a:p>
          <a:p>
            <a:r>
              <a:t>Example:</a:t>
            </a:r>
          </a:p>
          <a:p>
            <a:r>
              <a:t>x = -1</a:t>
            </a:r>
          </a:p>
          <a:p>
            <a:r>
              <a:t>if x &lt; 0:</a:t>
            </a:r>
          </a:p>
          <a:p>
            <a:r>
              <a:t>    raise Exception("Number cannot be negative")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Multiple Exceptions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900"/>
              <a:t>We can catch multiple exceptions separately.</a:t>
            </a:r>
          </a:p>
          <a:p>
            <a:pPr>
              <a:lnSpc>
                <a:spcPct val="110000"/>
              </a:lnSpc>
            </a:pPr>
            <a:endParaRPr lang="en-GB" sz="1900"/>
          </a:p>
          <a:p>
            <a:pPr>
              <a:lnSpc>
                <a:spcPct val="110000"/>
              </a:lnSpc>
            </a:pPr>
            <a:r>
              <a:rPr lang="en-GB" sz="1900"/>
              <a:t>Example:</a:t>
            </a:r>
          </a:p>
          <a:p>
            <a:pPr>
              <a:lnSpc>
                <a:spcPct val="110000"/>
              </a:lnSpc>
            </a:pPr>
            <a:r>
              <a:rPr lang="en-GB" sz="1900"/>
              <a:t>try:</a:t>
            </a:r>
          </a:p>
          <a:p>
            <a:pPr>
              <a:lnSpc>
                <a:spcPct val="110000"/>
              </a:lnSpc>
            </a:pPr>
            <a:r>
              <a:rPr lang="en-GB" sz="1900"/>
              <a:t>    num = 10 / 0</a:t>
            </a:r>
          </a:p>
          <a:p>
            <a:pPr>
              <a:lnSpc>
                <a:spcPct val="110000"/>
              </a:lnSpc>
            </a:pPr>
            <a:r>
              <a:rPr lang="en-GB" sz="1900"/>
              <a:t>except ZeroDivisionError:</a:t>
            </a:r>
          </a:p>
          <a:p>
            <a:pPr>
              <a:lnSpc>
                <a:spcPct val="110000"/>
              </a:lnSpc>
            </a:pPr>
            <a:r>
              <a:rPr lang="en-GB" sz="1900"/>
              <a:t>    print("Divide by zero error")</a:t>
            </a:r>
          </a:p>
          <a:p>
            <a:pPr>
              <a:lnSpc>
                <a:spcPct val="110000"/>
              </a:lnSpc>
            </a:pPr>
            <a:r>
              <a:rPr lang="en-GB" sz="1900"/>
              <a:t>except Exception:</a:t>
            </a:r>
          </a:p>
          <a:p>
            <a:pPr>
              <a:lnSpc>
                <a:spcPct val="110000"/>
              </a:lnSpc>
            </a:pPr>
            <a:r>
              <a:rPr lang="en-GB" sz="1900"/>
              <a:t>    print("General error")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Why Error Handling Matters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Error handling makes programs more reliable.</a:t>
            </a:r>
          </a:p>
          <a:p>
            <a:r>
              <a:t>It ensures the program does not crash unexpectedly.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296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Error Handling</vt:lpstr>
      <vt:lpstr>What is an Exception?</vt:lpstr>
      <vt:lpstr>Basic try/except</vt:lpstr>
      <vt:lpstr>Catching Specific Exceptions</vt:lpstr>
      <vt:lpstr>The finally Block</vt:lpstr>
      <vt:lpstr>The else Block</vt:lpstr>
      <vt:lpstr>Raising Exceptions</vt:lpstr>
      <vt:lpstr>Multiple Exceptions</vt:lpstr>
      <vt:lpstr>Why Error Handling Matters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4</cp:revision>
  <dcterms:created xsi:type="dcterms:W3CDTF">2013-01-27T09:14:16Z</dcterms:created>
  <dcterms:modified xsi:type="dcterms:W3CDTF">2025-08-29T03:35:58Z</dcterms:modified>
  <cp:category/>
</cp:coreProperties>
</file>