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1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8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5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4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0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13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bbles on a notebook">
            <a:extLst>
              <a:ext uri="{FF2B5EF4-FFF2-40B4-BE49-F238E27FC236}">
                <a16:creationId xmlns:a16="http://schemas.microsoft.com/office/drawing/2014/main" id="{6AA57C4B-5FF4-9286-BCFB-31E3883711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8668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ZA" sz="2200"/>
              <a:t>Introduction to Boolean Logic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Boolean logic is the foundation of decision-making in programming.</a:t>
            </a:r>
          </a:p>
          <a:p>
            <a:r>
              <a:t>It works with only two values: True and False.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Boolean logic works with True and False.</a:t>
            </a:r>
          </a:p>
          <a:p>
            <a:r>
              <a:t>It is essential for comparisons, conditions, and control flow in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mazon tree boa coiled around branch">
            <a:extLst>
              <a:ext uri="{FF2B5EF4-FFF2-40B4-BE49-F238E27FC236}">
                <a16:creationId xmlns:a16="http://schemas.microsoft.com/office/drawing/2014/main" id="{5F20A21A-427F-FE08-B4FF-2C5A00719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l="11002" r="-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Boolean Values in Python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Python has a built-in bool type.</a:t>
            </a:r>
          </a:p>
          <a:p>
            <a:endParaRPr/>
          </a:p>
          <a:p>
            <a:r>
              <a:t>Example:</a:t>
            </a:r>
          </a:p>
          <a:p>
            <a:r>
              <a:t>x = True</a:t>
            </a:r>
          </a:p>
          <a:p>
            <a:r>
              <a:t>y = False</a:t>
            </a:r>
          </a:p>
          <a:p>
            <a:r>
              <a:t>print(x, y)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E607A-A735-A038-F8F3-50D332A91B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25002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ZA" sz="2500"/>
              <a:t>Comparison Produces Booleans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Comparison operators return Boolean results.</a:t>
            </a:r>
          </a:p>
          <a:p>
            <a:endParaRPr/>
          </a:p>
          <a:p>
            <a:r>
              <a:t>Example:</a:t>
            </a:r>
          </a:p>
          <a:p>
            <a:r>
              <a:t>print(5 &gt; 3)   # True</a:t>
            </a:r>
          </a:p>
          <a:p>
            <a:r>
              <a:t>print(2 == 4)  # False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Boolean Operators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Python has three main Boolean operators:</a:t>
            </a:r>
          </a:p>
          <a:p>
            <a:r>
              <a:t>- and → True if both are true</a:t>
            </a:r>
          </a:p>
          <a:p>
            <a:r>
              <a:t>- or → True if one is true</a:t>
            </a:r>
          </a:p>
          <a:p>
            <a:r>
              <a:t>- not → reverses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Boolean Operator 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x = 5</a:t>
            </a:r>
          </a:p>
          <a:p>
            <a:r>
              <a:t>y = 10</a:t>
            </a:r>
          </a:p>
          <a:p>
            <a:r>
              <a:t>print(x &gt; 0 and y &gt; 0)  # True</a:t>
            </a:r>
          </a:p>
          <a:p>
            <a:r>
              <a:t>print(x &gt; 0 or y &lt; 0)   # True</a:t>
            </a:r>
          </a:p>
          <a:p>
            <a:r>
              <a:t>print(not(x &gt; 0))       # 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Truth Tables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Truth tables show the result of Boolean operations.</a:t>
            </a:r>
          </a:p>
          <a:p>
            <a:endParaRPr/>
          </a:p>
          <a:p>
            <a:r>
              <a:t>Example (and):</a:t>
            </a:r>
          </a:p>
          <a:p>
            <a:r>
              <a:t>True and True → True</a:t>
            </a:r>
          </a:p>
          <a:p>
            <a:r>
              <a:t>True and False → False</a:t>
            </a:r>
          </a:p>
          <a:p>
            <a:r>
              <a:t>False and False → False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200"/>
              <a:t>Booleans in Conditionals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Boolean values are used directly in if statements.</a:t>
            </a:r>
          </a:p>
          <a:p>
            <a:endParaRPr/>
          </a:p>
          <a:p>
            <a:r>
              <a:t>Example:</a:t>
            </a:r>
          </a:p>
          <a:p>
            <a:r>
              <a:t>is_student = True</a:t>
            </a:r>
          </a:p>
          <a:p>
            <a:r>
              <a:t>if is_student:</a:t>
            </a:r>
          </a:p>
          <a:p>
            <a:r>
              <a:t>    print("Discount applies")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3000"/>
              <a:t>Booleans from Functions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Many functions return Boolean values.</a:t>
            </a:r>
          </a:p>
          <a:p>
            <a:endParaRPr/>
          </a:p>
          <a:p>
            <a:r>
              <a:t>Example:</a:t>
            </a:r>
          </a:p>
          <a:p>
            <a:r>
              <a:t>text = "Python"</a:t>
            </a:r>
          </a:p>
          <a:p>
            <a:r>
              <a:t>print(text.isalpha())  # True</a:t>
            </a:r>
          </a:p>
          <a:p>
            <a:r>
              <a:t>print(text.isdigit())  # False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500"/>
              <a:t>Converting to Booleans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We can convert values to Boolean with bool().</a:t>
            </a:r>
          </a:p>
          <a:p>
            <a:endParaRPr/>
          </a:p>
          <a:p>
            <a:r>
              <a:t>Example:</a:t>
            </a:r>
          </a:p>
          <a:p>
            <a:r>
              <a:t>print(bool(0))     # False</a:t>
            </a:r>
          </a:p>
          <a:p>
            <a:r>
              <a:t>print(bool("Hi"))  # 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295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Introduction to Boolean Logic</vt:lpstr>
      <vt:lpstr>Boolean Values in Python</vt:lpstr>
      <vt:lpstr>Comparison Produces Booleans</vt:lpstr>
      <vt:lpstr>Boolean Operators</vt:lpstr>
      <vt:lpstr>Boolean Operator Examples</vt:lpstr>
      <vt:lpstr>Truth Tables</vt:lpstr>
      <vt:lpstr>Booleans in Conditionals</vt:lpstr>
      <vt:lpstr>Booleans from Functions</vt:lpstr>
      <vt:lpstr>Converting to Booleans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Brandon Van Vuuren</cp:lastModifiedBy>
  <cp:revision>3</cp:revision>
  <dcterms:created xsi:type="dcterms:W3CDTF">2013-01-27T09:14:16Z</dcterms:created>
  <dcterms:modified xsi:type="dcterms:W3CDTF">2025-08-29T03:38:05Z</dcterms:modified>
  <cp:category/>
</cp:coreProperties>
</file>